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d2d.gsa.gov/#/workbooks/3068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4A8933E9-80C0-4EB1-840B-80B3AC0F3FE5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AI Acquisition Resource Dashboard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245FF277-BB29-445F-BB06-EE8F24BB28CC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1/23/2025 6:59:03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I EO Dashboard " id="2" name="slide2">
            <a:extLst>
              <a:ext uri="{FF2B5EF4-FFF2-40B4-BE49-F238E27FC236}">
                <a16:creationId xmlns:a16="http://schemas.microsoft.com/office/drawing/2014/main" id="{74F26579-7BAC-4D62-A3A3-FEE99EC07A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771"/>
            <a:ext cx="12192000" cy="628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2025-01-23T23:59:03Z</dcterms:created>
  <dcterms:modified xsi:type="dcterms:W3CDTF">2025-01-23T23:59:03Z</dcterms:modified>
</cp:coreProperties>
</file>