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48" r:id="rId5"/>
  </p:sldMasterIdLst>
  <p:notesMasterIdLst>
    <p:notesMasterId r:id="rId46"/>
  </p:notesMasterIdLst>
  <p:sldIdLst>
    <p:sldId id="366" r:id="rId6"/>
    <p:sldId id="303" r:id="rId7"/>
    <p:sldId id="327" r:id="rId8"/>
    <p:sldId id="334" r:id="rId9"/>
    <p:sldId id="324" r:id="rId10"/>
    <p:sldId id="338" r:id="rId11"/>
    <p:sldId id="336" r:id="rId12"/>
    <p:sldId id="337" r:id="rId13"/>
    <p:sldId id="320" r:id="rId14"/>
    <p:sldId id="335" r:id="rId15"/>
    <p:sldId id="339" r:id="rId16"/>
    <p:sldId id="340" r:id="rId17"/>
    <p:sldId id="326" r:id="rId18"/>
    <p:sldId id="344" r:id="rId19"/>
    <p:sldId id="345" r:id="rId20"/>
    <p:sldId id="341" r:id="rId21"/>
    <p:sldId id="346" r:id="rId22"/>
    <p:sldId id="350" r:id="rId23"/>
    <p:sldId id="347" r:id="rId24"/>
    <p:sldId id="343" r:id="rId25"/>
    <p:sldId id="342" r:id="rId26"/>
    <p:sldId id="348" r:id="rId27"/>
    <p:sldId id="349" r:id="rId28"/>
    <p:sldId id="351" r:id="rId29"/>
    <p:sldId id="352" r:id="rId30"/>
    <p:sldId id="355" r:id="rId31"/>
    <p:sldId id="356" r:id="rId32"/>
    <p:sldId id="354" r:id="rId33"/>
    <p:sldId id="359" r:id="rId34"/>
    <p:sldId id="357" r:id="rId35"/>
    <p:sldId id="360" r:id="rId36"/>
    <p:sldId id="353" r:id="rId37"/>
    <p:sldId id="365" r:id="rId38"/>
    <p:sldId id="358" r:id="rId39"/>
    <p:sldId id="361" r:id="rId40"/>
    <p:sldId id="362" r:id="rId41"/>
    <p:sldId id="333" r:id="rId42"/>
    <p:sldId id="330" r:id="rId43"/>
    <p:sldId id="331" r:id="rId44"/>
    <p:sldId id="364" r:id="rId45"/>
  </p:sldIdLst>
  <p:sldSz cx="12192000" cy="6858000"/>
  <p:notesSz cx="6858000" cy="91440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0C2013-2126-42A6-3C34-76A44DCBCF30}" name="Fenton, Nicole L - OSEC" initials="FO" userId="S::fenton.nicole.l@dol.gov::104772f6-ee81-4ee5-b26f-ab014691c88a" providerId="AD"/>
  <p188:author id="{A2F31AA4-0D7A-53FF-F907-0565A6CB280D}" name="Sutherland, Julie C - OSEC" initials="SO" userId="S::sutherland.julie.c@dol.gov::2a5918ff-4704-4726-a463-26c7fd9078b0" providerId="AD"/>
  <p188:author id="{BADFCBA7-26CB-9FBD-6EAD-BB910A5DF790}" name="Saul, Katherine G - OSEC" initials="SO" userId="S::saul.katherine.g@dol.gov::29b8890e-4fcf-4947-a21f-443cd3f2217d" providerId="AD"/>
  <p188:author id="{ACF59CBB-40E7-5A6B-180B-BBA0353CE318}" name="Steen, Christina R - ETA" initials="SE" userId="S::steen.christina.r@dol.gov::19ca3dc4-c00f-4321-8924-67eca79f766a" providerId="AD"/>
  <p188:author id="{B89F9EC2-DCF0-50F2-4968-FDF4ECA4CE9E}" name="Saul, Katherine G - OSEC" initials="SKGO" userId="S::Saul.Katherine.G@dol.gov::29b8890e-4fcf-4947-a21f-443cd3f2217d" providerId="AD"/>
  <p188:author id="{33592DF2-6150-BAEF-D102-C58A65A52CD6}" name="Lai, Justin D - OSEC" initials="LO" userId="S::lai.justin.d@dol.gov::32b5b0d1-b60d-46bc-8d36-d840cc62d984" providerId="AD"/>
  <p188:author id="{BAE712FC-7047-7A4A-5D26-441E953CDF17}" name="Zeichner, Nicole M - OSEC" initials="ZO" userId="S::zeichner.nicole.m@dol.gov::c6eef141-947c-444b-acd7-53d85ff608d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15BAE"/>
    <a:srgbClr val="E471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Sylvie K - OSEC" userId="S::williams.sylvie.k@dol.gov::3e6bd288-3026-4f22-9c8c-183c67a990d8" providerId="AD" clId="Web-{855F1C9E-9BA8-5518-BE3F-45C471FA6B7A}"/>
    <pc:docChg chg="modSld">
      <pc:chgData name="Williams, Sylvie K - OSEC" userId="S::williams.sylvie.k@dol.gov::3e6bd288-3026-4f22-9c8c-183c67a990d8" providerId="AD" clId="Web-{855F1C9E-9BA8-5518-BE3F-45C471FA6B7A}" dt="2023-07-31T17:35:05" v="0" actId="1076"/>
      <pc:docMkLst>
        <pc:docMk/>
      </pc:docMkLst>
      <pc:sldChg chg="modSp">
        <pc:chgData name="Williams, Sylvie K - OSEC" userId="S::williams.sylvie.k@dol.gov::3e6bd288-3026-4f22-9c8c-183c67a990d8" providerId="AD" clId="Web-{855F1C9E-9BA8-5518-BE3F-45C471FA6B7A}" dt="2023-07-31T17:35:05" v="0" actId="1076"/>
        <pc:sldMkLst>
          <pc:docMk/>
          <pc:sldMk cId="1891297999" sldId="349"/>
        </pc:sldMkLst>
        <pc:picChg chg="mod">
          <ac:chgData name="Williams, Sylvie K - OSEC" userId="S::williams.sylvie.k@dol.gov::3e6bd288-3026-4f22-9c8c-183c67a990d8" providerId="AD" clId="Web-{855F1C9E-9BA8-5518-BE3F-45C471FA6B7A}" dt="2023-07-31T17:35:05" v="0" actId="1076"/>
          <ac:picMkLst>
            <pc:docMk/>
            <pc:sldMk cId="1891297999" sldId="349"/>
            <ac:picMk id="6" creationId="{1F8AA5A6-1659-36D1-4511-830EF4E86228}"/>
          </ac:picMkLst>
        </pc:picChg>
      </pc:sldChg>
    </pc:docChg>
  </pc:docChgLst>
  <pc:docChgLst>
    <pc:chgData name="Samantha Doak" userId="5d42b861-fde0-40f3-8815-a64417132062" providerId="ADAL" clId="{E8A1359A-30AA-416D-8FEB-2B3C6A0EA489}"/>
    <pc:docChg chg="custSel modSld">
      <pc:chgData name="Samantha Doak" userId="5d42b861-fde0-40f3-8815-a64417132062" providerId="ADAL" clId="{E8A1359A-30AA-416D-8FEB-2B3C6A0EA489}" dt="2023-12-20T23:21:06.225" v="21" actId="368"/>
      <pc:docMkLst>
        <pc:docMk/>
      </pc:docMkLst>
      <pc:sldChg chg="modNotes">
        <pc:chgData name="Samantha Doak" userId="5d42b861-fde0-40f3-8815-a64417132062" providerId="ADAL" clId="{E8A1359A-30AA-416D-8FEB-2B3C6A0EA489}" dt="2023-12-20T23:21:06.172" v="1" actId="368"/>
        <pc:sldMkLst>
          <pc:docMk/>
          <pc:sldMk cId="1110366251" sldId="327"/>
        </pc:sldMkLst>
      </pc:sldChg>
      <pc:sldChg chg="modNotes">
        <pc:chgData name="Samantha Doak" userId="5d42b861-fde0-40f3-8815-a64417132062" providerId="ADAL" clId="{E8A1359A-30AA-416D-8FEB-2B3C6A0EA489}" dt="2023-12-20T23:21:06.188" v="5" actId="368"/>
        <pc:sldMkLst>
          <pc:docMk/>
          <pc:sldMk cId="2214029304" sldId="335"/>
        </pc:sldMkLst>
      </pc:sldChg>
      <pc:sldChg chg="modNotes">
        <pc:chgData name="Samantha Doak" userId="5d42b861-fde0-40f3-8815-a64417132062" providerId="ADAL" clId="{E8A1359A-30AA-416D-8FEB-2B3C6A0EA489}" dt="2023-12-20T23:21:06.188" v="3" actId="368"/>
        <pc:sldMkLst>
          <pc:docMk/>
          <pc:sldMk cId="539772786" sldId="336"/>
        </pc:sldMkLst>
      </pc:sldChg>
      <pc:sldChg chg="modNotes">
        <pc:chgData name="Samantha Doak" userId="5d42b861-fde0-40f3-8815-a64417132062" providerId="ADAL" clId="{E8A1359A-30AA-416D-8FEB-2B3C6A0EA489}" dt="2023-12-20T23:21:06.188" v="7" actId="368"/>
        <pc:sldMkLst>
          <pc:docMk/>
          <pc:sldMk cId="376565568" sldId="339"/>
        </pc:sldMkLst>
      </pc:sldChg>
      <pc:sldChg chg="modNotes">
        <pc:chgData name="Samantha Doak" userId="5d42b861-fde0-40f3-8815-a64417132062" providerId="ADAL" clId="{E8A1359A-30AA-416D-8FEB-2B3C6A0EA489}" dt="2023-12-20T23:21:06.203" v="9" actId="368"/>
        <pc:sldMkLst>
          <pc:docMk/>
          <pc:sldMk cId="3090334377" sldId="345"/>
        </pc:sldMkLst>
      </pc:sldChg>
      <pc:sldChg chg="modNotes">
        <pc:chgData name="Samantha Doak" userId="5d42b861-fde0-40f3-8815-a64417132062" providerId="ADAL" clId="{E8A1359A-30AA-416D-8FEB-2B3C6A0EA489}" dt="2023-12-20T23:21:06.203" v="11" actId="368"/>
        <pc:sldMkLst>
          <pc:docMk/>
          <pc:sldMk cId="2822215098" sldId="346"/>
        </pc:sldMkLst>
      </pc:sldChg>
      <pc:sldChg chg="modNotes">
        <pc:chgData name="Samantha Doak" userId="5d42b861-fde0-40f3-8815-a64417132062" providerId="ADAL" clId="{E8A1359A-30AA-416D-8FEB-2B3C6A0EA489}" dt="2023-12-20T23:21:06.203" v="13" actId="368"/>
        <pc:sldMkLst>
          <pc:docMk/>
          <pc:sldMk cId="647003436" sldId="350"/>
        </pc:sldMkLst>
      </pc:sldChg>
      <pc:sldChg chg="modNotes">
        <pc:chgData name="Samantha Doak" userId="5d42b861-fde0-40f3-8815-a64417132062" providerId="ADAL" clId="{E8A1359A-30AA-416D-8FEB-2B3C6A0EA489}" dt="2023-12-20T23:21:06.219" v="15" actId="368"/>
        <pc:sldMkLst>
          <pc:docMk/>
          <pc:sldMk cId="3363469645" sldId="352"/>
        </pc:sldMkLst>
      </pc:sldChg>
      <pc:sldChg chg="modNotes">
        <pc:chgData name="Samantha Doak" userId="5d42b861-fde0-40f3-8815-a64417132062" providerId="ADAL" clId="{E8A1359A-30AA-416D-8FEB-2B3C6A0EA489}" dt="2023-12-20T23:21:06.225" v="17" actId="368"/>
        <pc:sldMkLst>
          <pc:docMk/>
          <pc:sldMk cId="1440608479" sldId="356"/>
        </pc:sldMkLst>
      </pc:sldChg>
      <pc:sldChg chg="modNotes">
        <pc:chgData name="Samantha Doak" userId="5d42b861-fde0-40f3-8815-a64417132062" providerId="ADAL" clId="{E8A1359A-30AA-416D-8FEB-2B3C6A0EA489}" dt="2023-12-20T23:21:06.225" v="19" actId="368"/>
        <pc:sldMkLst>
          <pc:docMk/>
          <pc:sldMk cId="1568058619" sldId="357"/>
        </pc:sldMkLst>
      </pc:sldChg>
      <pc:sldChg chg="modNotes">
        <pc:chgData name="Samantha Doak" userId="5d42b861-fde0-40f3-8815-a64417132062" providerId="ADAL" clId="{E8A1359A-30AA-416D-8FEB-2B3C6A0EA489}" dt="2023-12-20T23:21:06.225" v="21" actId="368"/>
        <pc:sldMkLst>
          <pc:docMk/>
          <pc:sldMk cId="587589581" sldId="360"/>
        </pc:sldMkLst>
      </pc:sldChg>
    </pc:docChg>
  </pc:docChgLst>
  <pc:docChgLst>
    <pc:chgData name="Ndely-Ogundipe, Emilia E - OSEC" userId="S::ndely.emilia.e@dol.gov::73fa6656-6362-4859-ac43-5a5639d3b431" providerId="AD" clId="Web-{40AFDC90-5E3B-2F2C-A25E-99D52AB6288D}"/>
    <pc:docChg chg="addSld modSld sldOrd addMainMaster">
      <pc:chgData name="Ndely-Ogundipe, Emilia E - OSEC" userId="S::ndely.emilia.e@dol.gov::73fa6656-6362-4859-ac43-5a5639d3b431" providerId="AD" clId="Web-{40AFDC90-5E3B-2F2C-A25E-99D52AB6288D}" dt="2023-09-05T19:54:24.447" v="20" actId="20577"/>
      <pc:docMkLst>
        <pc:docMk/>
      </pc:docMkLst>
      <pc:sldChg chg="mod modShow">
        <pc:chgData name="Ndely-Ogundipe, Emilia E - OSEC" userId="S::ndely.emilia.e@dol.gov::73fa6656-6362-4859-ac43-5a5639d3b431" providerId="AD" clId="Web-{40AFDC90-5E3B-2F2C-A25E-99D52AB6288D}" dt="2023-09-05T19:52:47.118" v="2"/>
        <pc:sldMkLst>
          <pc:docMk/>
          <pc:sldMk cId="387428521" sldId="256"/>
        </pc:sldMkLst>
      </pc:sldChg>
      <pc:sldChg chg="modSp add ord">
        <pc:chgData name="Ndely-Ogundipe, Emilia E - OSEC" userId="S::ndely.emilia.e@dol.gov::73fa6656-6362-4859-ac43-5a5639d3b431" providerId="AD" clId="Web-{40AFDC90-5E3B-2F2C-A25E-99D52AB6288D}" dt="2023-09-05T19:54:24.447" v="20" actId="20577"/>
        <pc:sldMkLst>
          <pc:docMk/>
          <pc:sldMk cId="968269200" sldId="366"/>
        </pc:sldMkLst>
        <pc:spChg chg="mod">
          <ac:chgData name="Ndely-Ogundipe, Emilia E - OSEC" userId="S::ndely.emilia.e@dol.gov::73fa6656-6362-4859-ac43-5a5639d3b431" providerId="AD" clId="Web-{40AFDC90-5E3B-2F2C-A25E-99D52AB6288D}" dt="2023-09-05T19:54:24.447" v="20" actId="20577"/>
          <ac:spMkLst>
            <pc:docMk/>
            <pc:sldMk cId="968269200" sldId="366"/>
            <ac:spMk id="10" creationId="{B833C464-5BC1-AB46-A205-9F916FFD1DD7}"/>
          </ac:spMkLst>
        </pc:spChg>
      </pc:sldChg>
      <pc:sldMasterChg chg="add addSldLayout">
        <pc:chgData name="Ndely-Ogundipe, Emilia E - OSEC" userId="S::ndely.emilia.e@dol.gov::73fa6656-6362-4859-ac43-5a5639d3b431" providerId="AD" clId="Web-{40AFDC90-5E3B-2F2C-A25E-99D52AB6288D}" dt="2023-09-05T19:52:29.274" v="0"/>
        <pc:sldMasterMkLst>
          <pc:docMk/>
          <pc:sldMasterMk cId="3959903666" sldId="2147483648"/>
        </pc:sldMasterMkLst>
        <pc:sldLayoutChg chg="add">
          <pc:chgData name="Ndely-Ogundipe, Emilia E - OSEC" userId="S::ndely.emilia.e@dol.gov::73fa6656-6362-4859-ac43-5a5639d3b431" providerId="AD" clId="Web-{40AFDC90-5E3B-2F2C-A25E-99D52AB6288D}" dt="2023-09-05T19:52:29.274" v="0"/>
          <pc:sldLayoutMkLst>
            <pc:docMk/>
            <pc:sldMasterMk cId="3959903666" sldId="2147483648"/>
            <pc:sldLayoutMk cId="272142543" sldId="2147483649"/>
          </pc:sldLayoutMkLst>
        </pc:sldLayoutChg>
        <pc:sldLayoutChg chg="add">
          <pc:chgData name="Ndely-Ogundipe, Emilia E - OSEC" userId="S::ndely.emilia.e@dol.gov::73fa6656-6362-4859-ac43-5a5639d3b431" providerId="AD" clId="Web-{40AFDC90-5E3B-2F2C-A25E-99D52AB6288D}" dt="2023-09-05T19:52:29.274" v="0"/>
          <pc:sldLayoutMkLst>
            <pc:docMk/>
            <pc:sldMasterMk cId="3959903666" sldId="2147483648"/>
            <pc:sldLayoutMk cId="4229556506" sldId="2147483650"/>
          </pc:sldLayoutMkLst>
        </pc:sldLayoutChg>
        <pc:sldLayoutChg chg="add">
          <pc:chgData name="Ndely-Ogundipe, Emilia E - OSEC" userId="S::ndely.emilia.e@dol.gov::73fa6656-6362-4859-ac43-5a5639d3b431" providerId="AD" clId="Web-{40AFDC90-5E3B-2F2C-A25E-99D52AB6288D}" dt="2023-09-05T19:52:29.274" v="0"/>
          <pc:sldLayoutMkLst>
            <pc:docMk/>
            <pc:sldMasterMk cId="3959903666" sldId="2147483648"/>
            <pc:sldLayoutMk cId="603149109" sldId="2147483651"/>
          </pc:sldLayoutMkLst>
        </pc:sldLayoutChg>
        <pc:sldLayoutChg chg="add">
          <pc:chgData name="Ndely-Ogundipe, Emilia E - OSEC" userId="S::ndely.emilia.e@dol.gov::73fa6656-6362-4859-ac43-5a5639d3b431" providerId="AD" clId="Web-{40AFDC90-5E3B-2F2C-A25E-99D52AB6288D}" dt="2023-09-05T19:52:29.274" v="0"/>
          <pc:sldLayoutMkLst>
            <pc:docMk/>
            <pc:sldMasterMk cId="3959903666" sldId="2147483648"/>
            <pc:sldLayoutMk cId="166536921" sldId="2147483652"/>
          </pc:sldLayoutMkLst>
        </pc:sldLayoutChg>
        <pc:sldLayoutChg chg="add">
          <pc:chgData name="Ndely-Ogundipe, Emilia E - OSEC" userId="S::ndely.emilia.e@dol.gov::73fa6656-6362-4859-ac43-5a5639d3b431" providerId="AD" clId="Web-{40AFDC90-5E3B-2F2C-A25E-99D52AB6288D}" dt="2023-09-05T19:52:29.274" v="0"/>
          <pc:sldLayoutMkLst>
            <pc:docMk/>
            <pc:sldMasterMk cId="3959903666" sldId="2147483648"/>
            <pc:sldLayoutMk cId="3103759462" sldId="2147483653"/>
          </pc:sldLayoutMkLst>
        </pc:sldLayoutChg>
        <pc:sldLayoutChg chg="add">
          <pc:chgData name="Ndely-Ogundipe, Emilia E - OSEC" userId="S::ndely.emilia.e@dol.gov::73fa6656-6362-4859-ac43-5a5639d3b431" providerId="AD" clId="Web-{40AFDC90-5E3B-2F2C-A25E-99D52AB6288D}" dt="2023-09-05T19:52:29.274" v="0"/>
          <pc:sldLayoutMkLst>
            <pc:docMk/>
            <pc:sldMasterMk cId="3959903666" sldId="2147483648"/>
            <pc:sldLayoutMk cId="674812451" sldId="2147483654"/>
          </pc:sldLayoutMkLst>
        </pc:sldLayoutChg>
        <pc:sldLayoutChg chg="add">
          <pc:chgData name="Ndely-Ogundipe, Emilia E - OSEC" userId="S::ndely.emilia.e@dol.gov::73fa6656-6362-4859-ac43-5a5639d3b431" providerId="AD" clId="Web-{40AFDC90-5E3B-2F2C-A25E-99D52AB6288D}" dt="2023-09-05T19:52:29.274" v="0"/>
          <pc:sldLayoutMkLst>
            <pc:docMk/>
            <pc:sldMasterMk cId="3959903666" sldId="2147483648"/>
            <pc:sldLayoutMk cId="1842731133" sldId="2147483655"/>
          </pc:sldLayoutMkLst>
        </pc:sldLayoutChg>
        <pc:sldLayoutChg chg="add">
          <pc:chgData name="Ndely-Ogundipe, Emilia E - OSEC" userId="S::ndely.emilia.e@dol.gov::73fa6656-6362-4859-ac43-5a5639d3b431" providerId="AD" clId="Web-{40AFDC90-5E3B-2F2C-A25E-99D52AB6288D}" dt="2023-09-05T19:52:29.274" v="0"/>
          <pc:sldLayoutMkLst>
            <pc:docMk/>
            <pc:sldMasterMk cId="3959903666" sldId="2147483648"/>
            <pc:sldLayoutMk cId="3581826001" sldId="2147483656"/>
          </pc:sldLayoutMkLst>
        </pc:sldLayoutChg>
        <pc:sldLayoutChg chg="add">
          <pc:chgData name="Ndely-Ogundipe, Emilia E - OSEC" userId="S::ndely.emilia.e@dol.gov::73fa6656-6362-4859-ac43-5a5639d3b431" providerId="AD" clId="Web-{40AFDC90-5E3B-2F2C-A25E-99D52AB6288D}" dt="2023-09-05T19:52:29.274" v="0"/>
          <pc:sldLayoutMkLst>
            <pc:docMk/>
            <pc:sldMasterMk cId="3959903666" sldId="2147483648"/>
            <pc:sldLayoutMk cId="35907387" sldId="2147483657"/>
          </pc:sldLayoutMkLst>
        </pc:sldLayoutChg>
        <pc:sldLayoutChg chg="add">
          <pc:chgData name="Ndely-Ogundipe, Emilia E - OSEC" userId="S::ndely.emilia.e@dol.gov::73fa6656-6362-4859-ac43-5a5639d3b431" providerId="AD" clId="Web-{40AFDC90-5E3B-2F2C-A25E-99D52AB6288D}" dt="2023-09-05T19:52:29.274" v="0"/>
          <pc:sldLayoutMkLst>
            <pc:docMk/>
            <pc:sldMasterMk cId="3959903666" sldId="2147483648"/>
            <pc:sldLayoutMk cId="3801237911" sldId="2147483658"/>
          </pc:sldLayoutMkLst>
        </pc:sldLayoutChg>
        <pc:sldLayoutChg chg="add">
          <pc:chgData name="Ndely-Ogundipe, Emilia E - OSEC" userId="S::ndely.emilia.e@dol.gov::73fa6656-6362-4859-ac43-5a5639d3b431" providerId="AD" clId="Web-{40AFDC90-5E3B-2F2C-A25E-99D52AB6288D}" dt="2023-09-05T19:52:29.274" v="0"/>
          <pc:sldLayoutMkLst>
            <pc:docMk/>
            <pc:sldMasterMk cId="3959903666" sldId="2147483648"/>
            <pc:sldLayoutMk cId="1440189993" sldId="2147483659"/>
          </pc:sldLayoutMkLst>
        </pc:sldLayoutChg>
      </pc:sldMasterChg>
    </pc:docChg>
  </pc:docChgLst>
  <pc:docChgLst>
    <pc:chgData name="Fenton, Nicole L - OSEC" userId="S::fenton.nicole.l@dol.gov::104772f6-ee81-4ee5-b26f-ab014691c88a" providerId="AD" clId="Web-{4A754A52-F94C-6448-B2E5-2A9AF669F4FE}"/>
    <pc:docChg chg="">
      <pc:chgData name="Fenton, Nicole L - OSEC" userId="S::fenton.nicole.l@dol.gov::104772f6-ee81-4ee5-b26f-ab014691c88a" providerId="AD" clId="Web-{4A754A52-F94C-6448-B2E5-2A9AF669F4FE}" dt="2023-04-06T17:19:31.010" v="0"/>
      <pc:docMkLst>
        <pc:docMk/>
      </pc:docMkLst>
      <pc:sldChg chg="modCm">
        <pc:chgData name="Fenton, Nicole L - OSEC" userId="S::fenton.nicole.l@dol.gov::104772f6-ee81-4ee5-b26f-ab014691c88a" providerId="AD" clId="Web-{4A754A52-F94C-6448-B2E5-2A9AF669F4FE}" dt="2023-04-06T17:19:31.010" v="0"/>
        <pc:sldMkLst>
          <pc:docMk/>
          <pc:sldMk cId="2822215098" sldId="346"/>
        </pc:sldMkLst>
      </pc:sldChg>
    </pc:docChg>
  </pc:docChgLst>
  <pc:docChgLst>
    <pc:chgData name="Ndely-Ogundipe, Emilia E - OSEC" userId="S::ndely.emilia.e@dol.gov::73fa6656-6362-4859-ac43-5a5639d3b431" providerId="AD" clId="Web-{6748E46A-B615-D994-9575-CEE13C86EF2A}"/>
    <pc:docChg chg="modSld addMainMaster delMainMaster modMainMaster">
      <pc:chgData name="Ndely-Ogundipe, Emilia E - OSEC" userId="S::ndely.emilia.e@dol.gov::73fa6656-6362-4859-ac43-5a5639d3b431" providerId="AD" clId="Web-{6748E46A-B615-D994-9575-CEE13C86EF2A}" dt="2023-09-07T00:26:00.394" v="2"/>
      <pc:docMkLst>
        <pc:docMk/>
      </pc:docMkLst>
      <pc:sldChg chg="modSp mod modClrScheme chgLayout">
        <pc:chgData name="Ndely-Ogundipe, Emilia E - OSEC" userId="S::ndely.emilia.e@dol.gov::73fa6656-6362-4859-ac43-5a5639d3b431" providerId="AD" clId="Web-{6748E46A-B615-D994-9575-CEE13C86EF2A}" dt="2023-09-07T00:26:00.394" v="2"/>
        <pc:sldMkLst>
          <pc:docMk/>
          <pc:sldMk cId="387428521" sldId="256"/>
        </pc:sldMkLst>
        <pc:spChg chg="mod ord">
          <ac:chgData name="Ndely-Ogundipe, Emilia E - OSEC" userId="S::ndely.emilia.e@dol.gov::73fa6656-6362-4859-ac43-5a5639d3b431" providerId="AD" clId="Web-{6748E46A-B615-D994-9575-CEE13C86EF2A}" dt="2023-09-07T00:26:00.394" v="2"/>
          <ac:spMkLst>
            <pc:docMk/>
            <pc:sldMk cId="387428521" sldId="256"/>
            <ac:spMk id="6" creationId="{7C3F60E3-72A7-444D-921E-54E91FE86E31}"/>
          </ac:spMkLst>
        </pc:spChg>
      </pc:sldChg>
      <pc:sldChg chg="modSp mod modClrScheme chgLayout">
        <pc:chgData name="Ndely-Ogundipe, Emilia E - OSEC" userId="S::ndely.emilia.e@dol.gov::73fa6656-6362-4859-ac43-5a5639d3b431" providerId="AD" clId="Web-{6748E46A-B615-D994-9575-CEE13C86EF2A}" dt="2023-09-07T00:26:00.394" v="2"/>
        <pc:sldMkLst>
          <pc:docMk/>
          <pc:sldMk cId="3997203212" sldId="303"/>
        </pc:sldMkLst>
        <pc:spChg chg="mod ord">
          <ac:chgData name="Ndely-Ogundipe, Emilia E - OSEC" userId="S::ndely.emilia.e@dol.gov::73fa6656-6362-4859-ac43-5a5639d3b431" providerId="AD" clId="Web-{6748E46A-B615-D994-9575-CEE13C86EF2A}" dt="2023-09-07T00:26:00.394" v="2"/>
          <ac:spMkLst>
            <pc:docMk/>
            <pc:sldMk cId="3997203212" sldId="303"/>
            <ac:spMk id="7" creationId="{EFB3DC4D-7220-75F9-CA0F-B66FE5466611}"/>
          </ac:spMkLst>
        </pc:spChg>
      </pc:sldChg>
      <pc:sldChg chg="modSp mod modClrScheme chgLayout">
        <pc:chgData name="Ndely-Ogundipe, Emilia E - OSEC" userId="S::ndely.emilia.e@dol.gov::73fa6656-6362-4859-ac43-5a5639d3b431" providerId="AD" clId="Web-{6748E46A-B615-D994-9575-CEE13C86EF2A}" dt="2023-09-07T00:26:00.394" v="2"/>
        <pc:sldMkLst>
          <pc:docMk/>
          <pc:sldMk cId="1196077697" sldId="320"/>
        </pc:sldMkLst>
        <pc:spChg chg="mod ord">
          <ac:chgData name="Ndely-Ogundipe, Emilia E - OSEC" userId="S::ndely.emilia.e@dol.gov::73fa6656-6362-4859-ac43-5a5639d3b431" providerId="AD" clId="Web-{6748E46A-B615-D994-9575-CEE13C86EF2A}" dt="2023-09-07T00:26:00.394" v="2"/>
          <ac:spMkLst>
            <pc:docMk/>
            <pc:sldMk cId="1196077697" sldId="320"/>
            <ac:spMk id="2" creationId="{FE23AB5A-EC89-7B50-7AB5-BF3466FDDF20}"/>
          </ac:spMkLst>
        </pc:spChg>
      </pc:sldChg>
      <pc:sldChg chg="mod modClrScheme chgLayout">
        <pc:chgData name="Ndely-Ogundipe, Emilia E - OSEC" userId="S::ndely.emilia.e@dol.gov::73fa6656-6362-4859-ac43-5a5639d3b431" providerId="AD" clId="Web-{6748E46A-B615-D994-9575-CEE13C86EF2A}" dt="2023-09-07T00:26:00.394" v="2"/>
        <pc:sldMkLst>
          <pc:docMk/>
          <pc:sldMk cId="3006611043" sldId="324"/>
        </pc:sldMkLst>
      </pc:sldChg>
      <pc:sldChg chg="mod modClrScheme chgLayout">
        <pc:chgData name="Ndely-Ogundipe, Emilia E - OSEC" userId="S::ndely.emilia.e@dol.gov::73fa6656-6362-4859-ac43-5a5639d3b431" providerId="AD" clId="Web-{6748E46A-B615-D994-9575-CEE13C86EF2A}" dt="2023-09-07T00:26:00.394" v="2"/>
        <pc:sldMkLst>
          <pc:docMk/>
          <pc:sldMk cId="3996234724" sldId="326"/>
        </pc:sldMkLst>
      </pc:sldChg>
      <pc:sldChg chg="modSp mod modClrScheme chgLayout">
        <pc:chgData name="Ndely-Ogundipe, Emilia E - OSEC" userId="S::ndely.emilia.e@dol.gov::73fa6656-6362-4859-ac43-5a5639d3b431" providerId="AD" clId="Web-{6748E46A-B615-D994-9575-CEE13C86EF2A}" dt="2023-09-07T00:26:00.394" v="2"/>
        <pc:sldMkLst>
          <pc:docMk/>
          <pc:sldMk cId="1110366251" sldId="327"/>
        </pc:sldMkLst>
        <pc:spChg chg="mod ord">
          <ac:chgData name="Ndely-Ogundipe, Emilia E - OSEC" userId="S::ndely.emilia.e@dol.gov::73fa6656-6362-4859-ac43-5a5639d3b431" providerId="AD" clId="Web-{6748E46A-B615-D994-9575-CEE13C86EF2A}" dt="2023-09-07T00:26:00.394" v="2"/>
          <ac:spMkLst>
            <pc:docMk/>
            <pc:sldMk cId="1110366251" sldId="327"/>
            <ac:spMk id="2" creationId="{FE23AB5A-EC89-7B50-7AB5-BF3466FDDF20}"/>
          </ac:spMkLst>
        </pc:spChg>
      </pc:sldChg>
      <pc:sldChg chg="modSp mod modClrScheme chgLayout">
        <pc:chgData name="Ndely-Ogundipe, Emilia E - OSEC" userId="S::ndely.emilia.e@dol.gov::73fa6656-6362-4859-ac43-5a5639d3b431" providerId="AD" clId="Web-{6748E46A-B615-D994-9575-CEE13C86EF2A}" dt="2023-09-07T00:26:00.394" v="2"/>
        <pc:sldMkLst>
          <pc:docMk/>
          <pc:sldMk cId="3843343030" sldId="330"/>
        </pc:sldMkLst>
        <pc:spChg chg="mod ord">
          <ac:chgData name="Ndely-Ogundipe, Emilia E - OSEC" userId="S::ndely.emilia.e@dol.gov::73fa6656-6362-4859-ac43-5a5639d3b431" providerId="AD" clId="Web-{6748E46A-B615-D994-9575-CEE13C86EF2A}" dt="2023-09-07T00:26:00.394" v="2"/>
          <ac:spMkLst>
            <pc:docMk/>
            <pc:sldMk cId="3843343030" sldId="330"/>
            <ac:spMk id="2" creationId="{FE23AB5A-EC89-7B50-7AB5-BF3466FDDF20}"/>
          </ac:spMkLst>
        </pc:spChg>
      </pc:sldChg>
      <pc:sldChg chg="mod modClrScheme chgLayout">
        <pc:chgData name="Ndely-Ogundipe, Emilia E - OSEC" userId="S::ndely.emilia.e@dol.gov::73fa6656-6362-4859-ac43-5a5639d3b431" providerId="AD" clId="Web-{6748E46A-B615-D994-9575-CEE13C86EF2A}" dt="2023-09-07T00:26:00.394" v="2"/>
        <pc:sldMkLst>
          <pc:docMk/>
          <pc:sldMk cId="7289888" sldId="331"/>
        </pc:sldMkLst>
      </pc:sldChg>
      <pc:sldChg chg="mod modClrScheme chgLayout">
        <pc:chgData name="Ndely-Ogundipe, Emilia E - OSEC" userId="S::ndely.emilia.e@dol.gov::73fa6656-6362-4859-ac43-5a5639d3b431" providerId="AD" clId="Web-{6748E46A-B615-D994-9575-CEE13C86EF2A}" dt="2023-09-07T00:26:00.394" v="2"/>
        <pc:sldMkLst>
          <pc:docMk/>
          <pc:sldMk cId="2058229025" sldId="333"/>
        </pc:sldMkLst>
      </pc:sldChg>
      <pc:sldChg chg="modSp mod modClrScheme chgLayout">
        <pc:chgData name="Ndely-Ogundipe, Emilia E - OSEC" userId="S::ndely.emilia.e@dol.gov::73fa6656-6362-4859-ac43-5a5639d3b431" providerId="AD" clId="Web-{6748E46A-B615-D994-9575-CEE13C86EF2A}" dt="2023-09-07T00:26:00.394" v="2"/>
        <pc:sldMkLst>
          <pc:docMk/>
          <pc:sldMk cId="3468941861" sldId="334"/>
        </pc:sldMkLst>
        <pc:spChg chg="mod ord">
          <ac:chgData name="Ndely-Ogundipe, Emilia E - OSEC" userId="S::ndely.emilia.e@dol.gov::73fa6656-6362-4859-ac43-5a5639d3b431" providerId="AD" clId="Web-{6748E46A-B615-D994-9575-CEE13C86EF2A}" dt="2023-09-07T00:26:00.394" v="2"/>
          <ac:spMkLst>
            <pc:docMk/>
            <pc:sldMk cId="3468941861" sldId="334"/>
            <ac:spMk id="2" creationId="{FE23AB5A-EC89-7B50-7AB5-BF3466FDDF20}"/>
          </ac:spMkLst>
        </pc:spChg>
      </pc:sldChg>
      <pc:sldChg chg="mod modClrScheme chgLayout">
        <pc:chgData name="Ndely-Ogundipe, Emilia E - OSEC" userId="S::ndely.emilia.e@dol.gov::73fa6656-6362-4859-ac43-5a5639d3b431" providerId="AD" clId="Web-{6748E46A-B615-D994-9575-CEE13C86EF2A}" dt="2023-09-07T00:26:00.394" v="2"/>
        <pc:sldMkLst>
          <pc:docMk/>
          <pc:sldMk cId="2214029304" sldId="335"/>
        </pc:sldMkLst>
      </pc:sldChg>
      <pc:sldChg chg="mod modClrScheme chgLayout">
        <pc:chgData name="Ndely-Ogundipe, Emilia E - OSEC" userId="S::ndely.emilia.e@dol.gov::73fa6656-6362-4859-ac43-5a5639d3b431" providerId="AD" clId="Web-{6748E46A-B615-D994-9575-CEE13C86EF2A}" dt="2023-09-07T00:26:00.394" v="2"/>
        <pc:sldMkLst>
          <pc:docMk/>
          <pc:sldMk cId="539772786" sldId="336"/>
        </pc:sldMkLst>
      </pc:sldChg>
      <pc:sldChg chg="mod modClrScheme chgLayout">
        <pc:chgData name="Ndely-Ogundipe, Emilia E - OSEC" userId="S::ndely.emilia.e@dol.gov::73fa6656-6362-4859-ac43-5a5639d3b431" providerId="AD" clId="Web-{6748E46A-B615-D994-9575-CEE13C86EF2A}" dt="2023-09-07T00:26:00.394" v="2"/>
        <pc:sldMkLst>
          <pc:docMk/>
          <pc:sldMk cId="1351209008" sldId="337"/>
        </pc:sldMkLst>
      </pc:sldChg>
      <pc:sldChg chg="addSp delSp modSp mod modClrScheme delDesignElem chgLayout">
        <pc:chgData name="Ndely-Ogundipe, Emilia E - OSEC" userId="S::ndely.emilia.e@dol.gov::73fa6656-6362-4859-ac43-5a5639d3b431" providerId="AD" clId="Web-{6748E46A-B615-D994-9575-CEE13C86EF2A}" dt="2023-09-07T00:26:00.394" v="2"/>
        <pc:sldMkLst>
          <pc:docMk/>
          <pc:sldMk cId="4011604866" sldId="338"/>
        </pc:sldMkLst>
        <pc:spChg chg="mod ord">
          <ac:chgData name="Ndely-Ogundipe, Emilia E - OSEC" userId="S::ndely.emilia.e@dol.gov::73fa6656-6362-4859-ac43-5a5639d3b431" providerId="AD" clId="Web-{6748E46A-B615-D994-9575-CEE13C86EF2A}" dt="2023-09-07T00:26:00.394" v="2"/>
          <ac:spMkLst>
            <pc:docMk/>
            <pc:sldMk cId="4011604866" sldId="338"/>
            <ac:spMk id="5" creationId="{306B8558-A533-6084-34B6-E72A6B671DDD}"/>
          </ac:spMkLst>
        </pc:spChg>
        <pc:spChg chg="mod ord">
          <ac:chgData name="Ndely-Ogundipe, Emilia E - OSEC" userId="S::ndely.emilia.e@dol.gov::73fa6656-6362-4859-ac43-5a5639d3b431" providerId="AD" clId="Web-{6748E46A-B615-D994-9575-CEE13C86EF2A}" dt="2023-09-07T00:26:00.394" v="2"/>
          <ac:spMkLst>
            <pc:docMk/>
            <pc:sldMk cId="4011604866" sldId="338"/>
            <ac:spMk id="7" creationId="{EF3A7DAF-0710-6B9C-15F8-E88A67BF1541}"/>
          </ac:spMkLst>
        </pc:spChg>
        <pc:spChg chg="add del">
          <ac:chgData name="Ndely-Ogundipe, Emilia E - OSEC" userId="S::ndely.emilia.e@dol.gov::73fa6656-6362-4859-ac43-5a5639d3b431" providerId="AD" clId="Web-{6748E46A-B615-D994-9575-CEE13C86EF2A}" dt="2023-09-07T00:26:00.394" v="2"/>
          <ac:spMkLst>
            <pc:docMk/>
            <pc:sldMk cId="4011604866" sldId="338"/>
            <ac:spMk id="14" creationId="{A078A52F-85EA-4C0B-962B-D9D9DD4DD78C}"/>
          </ac:spMkLst>
        </pc:spChg>
        <pc:spChg chg="add del">
          <ac:chgData name="Ndely-Ogundipe, Emilia E - OSEC" userId="S::ndely.emilia.e@dol.gov::73fa6656-6362-4859-ac43-5a5639d3b431" providerId="AD" clId="Web-{6748E46A-B615-D994-9575-CEE13C86EF2A}" dt="2023-09-07T00:26:00.394" v="2"/>
          <ac:spMkLst>
            <pc:docMk/>
            <pc:sldMk cId="4011604866" sldId="338"/>
            <ac:spMk id="16" creationId="{919797D5-5700-4683-B30A-5B4D56CB8270}"/>
          </ac:spMkLst>
        </pc:spChg>
        <pc:spChg chg="add del">
          <ac:chgData name="Ndely-Ogundipe, Emilia E - OSEC" userId="S::ndely.emilia.e@dol.gov::73fa6656-6362-4859-ac43-5a5639d3b431" providerId="AD" clId="Web-{6748E46A-B615-D994-9575-CEE13C86EF2A}" dt="2023-09-07T00:26:00.394" v="2"/>
          <ac:spMkLst>
            <pc:docMk/>
            <pc:sldMk cId="4011604866" sldId="338"/>
            <ac:spMk id="18" creationId="{4856A7B9-9801-42EC-A4C9-7E22A56EF53D}"/>
          </ac:spMkLst>
        </pc:spChg>
        <pc:spChg chg="add del">
          <ac:chgData name="Ndely-Ogundipe, Emilia E - OSEC" userId="S::ndely.emilia.e@dol.gov::73fa6656-6362-4859-ac43-5a5639d3b431" providerId="AD" clId="Web-{6748E46A-B615-D994-9575-CEE13C86EF2A}" dt="2023-09-07T00:26:00.394" v="2"/>
          <ac:spMkLst>
            <pc:docMk/>
            <pc:sldMk cId="4011604866" sldId="338"/>
            <ac:spMk id="20" creationId="{A8D10092-A860-4EFB-963F-A14DA3648858}"/>
          </ac:spMkLst>
        </pc:spChg>
        <pc:spChg chg="add del">
          <ac:chgData name="Ndely-Ogundipe, Emilia E - OSEC" userId="S::ndely.emilia.e@dol.gov::73fa6656-6362-4859-ac43-5a5639d3b431" providerId="AD" clId="Web-{6748E46A-B615-D994-9575-CEE13C86EF2A}" dt="2023-09-07T00:26:00.394" v="2"/>
          <ac:spMkLst>
            <pc:docMk/>
            <pc:sldMk cId="4011604866" sldId="338"/>
            <ac:spMk id="22" creationId="{EE15E636-2C9E-42CB-B482-436AA81BF93B}"/>
          </ac:spMkLst>
        </pc:spChg>
        <pc:grpChg chg="add del">
          <ac:chgData name="Ndely-Ogundipe, Emilia E - OSEC" userId="S::ndely.emilia.e@dol.gov::73fa6656-6362-4859-ac43-5a5639d3b431" providerId="AD" clId="Web-{6748E46A-B615-D994-9575-CEE13C86EF2A}" dt="2023-09-07T00:26:00.394" v="2"/>
          <ac:grpSpMkLst>
            <pc:docMk/>
            <pc:sldMk cId="4011604866" sldId="338"/>
            <ac:grpSpMk id="24" creationId="{01D4AEDF-0CF9-4271-ABB7-3D3489BB42D0}"/>
          </ac:grpSpMkLst>
        </pc:grpChg>
        <pc:picChg chg="mod ord">
          <ac:chgData name="Ndely-Ogundipe, Emilia E - OSEC" userId="S::ndely.emilia.e@dol.gov::73fa6656-6362-4859-ac43-5a5639d3b431" providerId="AD" clId="Web-{6748E46A-B615-D994-9575-CEE13C86EF2A}" dt="2023-09-07T00:26:00.394" v="2"/>
          <ac:picMkLst>
            <pc:docMk/>
            <pc:sldMk cId="4011604866" sldId="338"/>
            <ac:picMk id="9" creationId="{F6341F5A-8678-0701-42AA-3D15930B0998}"/>
          </ac:picMkLst>
        </pc:picChg>
      </pc:sldChg>
      <pc:sldChg chg="mod modClrScheme chgLayout">
        <pc:chgData name="Ndely-Ogundipe, Emilia E - OSEC" userId="S::ndely.emilia.e@dol.gov::73fa6656-6362-4859-ac43-5a5639d3b431" providerId="AD" clId="Web-{6748E46A-B615-D994-9575-CEE13C86EF2A}" dt="2023-09-07T00:26:00.394" v="2"/>
        <pc:sldMkLst>
          <pc:docMk/>
          <pc:sldMk cId="376565568" sldId="339"/>
        </pc:sldMkLst>
      </pc:sldChg>
      <pc:sldChg chg="modSp mod modClrScheme chgLayout">
        <pc:chgData name="Ndely-Ogundipe, Emilia E - OSEC" userId="S::ndely.emilia.e@dol.gov::73fa6656-6362-4859-ac43-5a5639d3b431" providerId="AD" clId="Web-{6748E46A-B615-D994-9575-CEE13C86EF2A}" dt="2023-09-07T00:26:00.394" v="2"/>
        <pc:sldMkLst>
          <pc:docMk/>
          <pc:sldMk cId="48733855" sldId="340"/>
        </pc:sldMkLst>
        <pc:spChg chg="mod ord">
          <ac:chgData name="Ndely-Ogundipe, Emilia E - OSEC" userId="S::ndely.emilia.e@dol.gov::73fa6656-6362-4859-ac43-5a5639d3b431" providerId="AD" clId="Web-{6748E46A-B615-D994-9575-CEE13C86EF2A}" dt="2023-09-07T00:26:00.394" v="2"/>
          <ac:spMkLst>
            <pc:docMk/>
            <pc:sldMk cId="48733855" sldId="340"/>
            <ac:spMk id="2" creationId="{FE23AB5A-EC89-7B50-7AB5-BF3466FDDF20}"/>
          </ac:spMkLst>
        </pc:spChg>
      </pc:sldChg>
      <pc:sldChg chg="mod modClrScheme chgLayout">
        <pc:chgData name="Ndely-Ogundipe, Emilia E - OSEC" userId="S::ndely.emilia.e@dol.gov::73fa6656-6362-4859-ac43-5a5639d3b431" providerId="AD" clId="Web-{6748E46A-B615-D994-9575-CEE13C86EF2A}" dt="2023-09-07T00:26:00.394" v="2"/>
        <pc:sldMkLst>
          <pc:docMk/>
          <pc:sldMk cId="1540640842" sldId="341"/>
        </pc:sldMkLst>
      </pc:sldChg>
      <pc:sldChg chg="mod modClrScheme chgLayout">
        <pc:chgData name="Ndely-Ogundipe, Emilia E - OSEC" userId="S::ndely.emilia.e@dol.gov::73fa6656-6362-4859-ac43-5a5639d3b431" providerId="AD" clId="Web-{6748E46A-B615-D994-9575-CEE13C86EF2A}" dt="2023-09-07T00:26:00.394" v="2"/>
        <pc:sldMkLst>
          <pc:docMk/>
          <pc:sldMk cId="3846060121" sldId="342"/>
        </pc:sldMkLst>
      </pc:sldChg>
      <pc:sldChg chg="mod modClrScheme chgLayout">
        <pc:chgData name="Ndely-Ogundipe, Emilia E - OSEC" userId="S::ndely.emilia.e@dol.gov::73fa6656-6362-4859-ac43-5a5639d3b431" providerId="AD" clId="Web-{6748E46A-B615-D994-9575-CEE13C86EF2A}" dt="2023-09-07T00:26:00.394" v="2"/>
        <pc:sldMkLst>
          <pc:docMk/>
          <pc:sldMk cId="3243226014" sldId="343"/>
        </pc:sldMkLst>
      </pc:sldChg>
      <pc:sldChg chg="mod modClrScheme chgLayout">
        <pc:chgData name="Ndely-Ogundipe, Emilia E - OSEC" userId="S::ndely.emilia.e@dol.gov::73fa6656-6362-4859-ac43-5a5639d3b431" providerId="AD" clId="Web-{6748E46A-B615-D994-9575-CEE13C86EF2A}" dt="2023-09-07T00:26:00.394" v="2"/>
        <pc:sldMkLst>
          <pc:docMk/>
          <pc:sldMk cId="2468537640" sldId="344"/>
        </pc:sldMkLst>
      </pc:sldChg>
      <pc:sldChg chg="mod modClrScheme chgLayout">
        <pc:chgData name="Ndely-Ogundipe, Emilia E - OSEC" userId="S::ndely.emilia.e@dol.gov::73fa6656-6362-4859-ac43-5a5639d3b431" providerId="AD" clId="Web-{6748E46A-B615-D994-9575-CEE13C86EF2A}" dt="2023-09-07T00:26:00.394" v="2"/>
        <pc:sldMkLst>
          <pc:docMk/>
          <pc:sldMk cId="3090334377" sldId="345"/>
        </pc:sldMkLst>
      </pc:sldChg>
      <pc:sldChg chg="mod modClrScheme chgLayout">
        <pc:chgData name="Ndely-Ogundipe, Emilia E - OSEC" userId="S::ndely.emilia.e@dol.gov::73fa6656-6362-4859-ac43-5a5639d3b431" providerId="AD" clId="Web-{6748E46A-B615-D994-9575-CEE13C86EF2A}" dt="2023-09-07T00:26:00.394" v="2"/>
        <pc:sldMkLst>
          <pc:docMk/>
          <pc:sldMk cId="2822215098" sldId="346"/>
        </pc:sldMkLst>
      </pc:sldChg>
      <pc:sldChg chg="modSp mod modClrScheme chgLayout">
        <pc:chgData name="Ndely-Ogundipe, Emilia E - OSEC" userId="S::ndely.emilia.e@dol.gov::73fa6656-6362-4859-ac43-5a5639d3b431" providerId="AD" clId="Web-{6748E46A-B615-D994-9575-CEE13C86EF2A}" dt="2023-09-07T00:26:00.394" v="2"/>
        <pc:sldMkLst>
          <pc:docMk/>
          <pc:sldMk cId="1349425812" sldId="347"/>
        </pc:sldMkLst>
        <pc:spChg chg="mod ord">
          <ac:chgData name="Ndely-Ogundipe, Emilia E - OSEC" userId="S::ndely.emilia.e@dol.gov::73fa6656-6362-4859-ac43-5a5639d3b431" providerId="AD" clId="Web-{6748E46A-B615-D994-9575-CEE13C86EF2A}" dt="2023-09-07T00:26:00.394" v="2"/>
          <ac:spMkLst>
            <pc:docMk/>
            <pc:sldMk cId="1349425812" sldId="347"/>
            <ac:spMk id="2" creationId="{FE23AB5A-EC89-7B50-7AB5-BF3466FDDF20}"/>
          </ac:spMkLst>
        </pc:spChg>
      </pc:sldChg>
      <pc:sldChg chg="mod modClrScheme chgLayout">
        <pc:chgData name="Ndely-Ogundipe, Emilia E - OSEC" userId="S::ndely.emilia.e@dol.gov::73fa6656-6362-4859-ac43-5a5639d3b431" providerId="AD" clId="Web-{6748E46A-B615-D994-9575-CEE13C86EF2A}" dt="2023-09-07T00:26:00.394" v="2"/>
        <pc:sldMkLst>
          <pc:docMk/>
          <pc:sldMk cId="1604688707" sldId="348"/>
        </pc:sldMkLst>
      </pc:sldChg>
      <pc:sldChg chg="mod modClrScheme chgLayout">
        <pc:chgData name="Ndely-Ogundipe, Emilia E - OSEC" userId="S::ndely.emilia.e@dol.gov::73fa6656-6362-4859-ac43-5a5639d3b431" providerId="AD" clId="Web-{6748E46A-B615-D994-9575-CEE13C86EF2A}" dt="2023-09-07T00:26:00.394" v="2"/>
        <pc:sldMkLst>
          <pc:docMk/>
          <pc:sldMk cId="1891297999" sldId="349"/>
        </pc:sldMkLst>
      </pc:sldChg>
      <pc:sldChg chg="mod modClrScheme chgLayout">
        <pc:chgData name="Ndely-Ogundipe, Emilia E - OSEC" userId="S::ndely.emilia.e@dol.gov::73fa6656-6362-4859-ac43-5a5639d3b431" providerId="AD" clId="Web-{6748E46A-B615-D994-9575-CEE13C86EF2A}" dt="2023-09-07T00:26:00.394" v="2"/>
        <pc:sldMkLst>
          <pc:docMk/>
          <pc:sldMk cId="647003436" sldId="350"/>
        </pc:sldMkLst>
      </pc:sldChg>
      <pc:sldChg chg="modSp mod modClrScheme chgLayout">
        <pc:chgData name="Ndely-Ogundipe, Emilia E - OSEC" userId="S::ndely.emilia.e@dol.gov::73fa6656-6362-4859-ac43-5a5639d3b431" providerId="AD" clId="Web-{6748E46A-B615-D994-9575-CEE13C86EF2A}" dt="2023-09-07T00:26:00.394" v="2"/>
        <pc:sldMkLst>
          <pc:docMk/>
          <pc:sldMk cId="3310000244" sldId="351"/>
        </pc:sldMkLst>
        <pc:spChg chg="mod ord">
          <ac:chgData name="Ndely-Ogundipe, Emilia E - OSEC" userId="S::ndely.emilia.e@dol.gov::73fa6656-6362-4859-ac43-5a5639d3b431" providerId="AD" clId="Web-{6748E46A-B615-D994-9575-CEE13C86EF2A}" dt="2023-09-07T00:26:00.394" v="2"/>
          <ac:spMkLst>
            <pc:docMk/>
            <pc:sldMk cId="3310000244" sldId="351"/>
            <ac:spMk id="2" creationId="{FE23AB5A-EC89-7B50-7AB5-BF3466FDDF20}"/>
          </ac:spMkLst>
        </pc:spChg>
      </pc:sldChg>
      <pc:sldChg chg="mod modClrScheme chgLayout">
        <pc:chgData name="Ndely-Ogundipe, Emilia E - OSEC" userId="S::ndely.emilia.e@dol.gov::73fa6656-6362-4859-ac43-5a5639d3b431" providerId="AD" clId="Web-{6748E46A-B615-D994-9575-CEE13C86EF2A}" dt="2023-09-07T00:26:00.394" v="2"/>
        <pc:sldMkLst>
          <pc:docMk/>
          <pc:sldMk cId="3363469645" sldId="352"/>
        </pc:sldMkLst>
      </pc:sldChg>
      <pc:sldChg chg="mod modClrScheme chgLayout">
        <pc:chgData name="Ndely-Ogundipe, Emilia E - OSEC" userId="S::ndely.emilia.e@dol.gov::73fa6656-6362-4859-ac43-5a5639d3b431" providerId="AD" clId="Web-{6748E46A-B615-D994-9575-CEE13C86EF2A}" dt="2023-09-07T00:26:00.394" v="2"/>
        <pc:sldMkLst>
          <pc:docMk/>
          <pc:sldMk cId="585479933" sldId="353"/>
        </pc:sldMkLst>
      </pc:sldChg>
      <pc:sldChg chg="mod modClrScheme chgLayout">
        <pc:chgData name="Ndely-Ogundipe, Emilia E - OSEC" userId="S::ndely.emilia.e@dol.gov::73fa6656-6362-4859-ac43-5a5639d3b431" providerId="AD" clId="Web-{6748E46A-B615-D994-9575-CEE13C86EF2A}" dt="2023-09-07T00:26:00.394" v="2"/>
        <pc:sldMkLst>
          <pc:docMk/>
          <pc:sldMk cId="1948126436" sldId="354"/>
        </pc:sldMkLst>
      </pc:sldChg>
      <pc:sldChg chg="mod modClrScheme chgLayout">
        <pc:chgData name="Ndely-Ogundipe, Emilia E - OSEC" userId="S::ndely.emilia.e@dol.gov::73fa6656-6362-4859-ac43-5a5639d3b431" providerId="AD" clId="Web-{6748E46A-B615-D994-9575-CEE13C86EF2A}" dt="2023-09-07T00:26:00.394" v="2"/>
        <pc:sldMkLst>
          <pc:docMk/>
          <pc:sldMk cId="1463231348" sldId="355"/>
        </pc:sldMkLst>
      </pc:sldChg>
      <pc:sldChg chg="mod modClrScheme chgLayout">
        <pc:chgData name="Ndely-Ogundipe, Emilia E - OSEC" userId="S::ndely.emilia.e@dol.gov::73fa6656-6362-4859-ac43-5a5639d3b431" providerId="AD" clId="Web-{6748E46A-B615-D994-9575-CEE13C86EF2A}" dt="2023-09-07T00:26:00.394" v="2"/>
        <pc:sldMkLst>
          <pc:docMk/>
          <pc:sldMk cId="1440608479" sldId="356"/>
        </pc:sldMkLst>
      </pc:sldChg>
      <pc:sldChg chg="modSp mod modClrScheme chgLayout">
        <pc:chgData name="Ndely-Ogundipe, Emilia E - OSEC" userId="S::ndely.emilia.e@dol.gov::73fa6656-6362-4859-ac43-5a5639d3b431" providerId="AD" clId="Web-{6748E46A-B615-D994-9575-CEE13C86EF2A}" dt="2023-09-07T00:26:00.394" v="2"/>
        <pc:sldMkLst>
          <pc:docMk/>
          <pc:sldMk cId="1568058619" sldId="357"/>
        </pc:sldMkLst>
        <pc:spChg chg="mod ord">
          <ac:chgData name="Ndely-Ogundipe, Emilia E - OSEC" userId="S::ndely.emilia.e@dol.gov::73fa6656-6362-4859-ac43-5a5639d3b431" providerId="AD" clId="Web-{6748E46A-B615-D994-9575-CEE13C86EF2A}" dt="2023-09-07T00:26:00.394" v="2"/>
          <ac:spMkLst>
            <pc:docMk/>
            <pc:sldMk cId="1568058619" sldId="357"/>
            <ac:spMk id="4" creationId="{CA1D4982-AD24-66DC-479F-49A4B648FB42}"/>
          </ac:spMkLst>
        </pc:spChg>
      </pc:sldChg>
      <pc:sldChg chg="mod modClrScheme chgLayout">
        <pc:chgData name="Ndely-Ogundipe, Emilia E - OSEC" userId="S::ndely.emilia.e@dol.gov::73fa6656-6362-4859-ac43-5a5639d3b431" providerId="AD" clId="Web-{6748E46A-B615-D994-9575-CEE13C86EF2A}" dt="2023-09-07T00:26:00.394" v="2"/>
        <pc:sldMkLst>
          <pc:docMk/>
          <pc:sldMk cId="4092111616" sldId="358"/>
        </pc:sldMkLst>
      </pc:sldChg>
      <pc:sldChg chg="mod modClrScheme chgLayout">
        <pc:chgData name="Ndely-Ogundipe, Emilia E - OSEC" userId="S::ndely.emilia.e@dol.gov::73fa6656-6362-4859-ac43-5a5639d3b431" providerId="AD" clId="Web-{6748E46A-B615-D994-9575-CEE13C86EF2A}" dt="2023-09-07T00:26:00.394" v="2"/>
        <pc:sldMkLst>
          <pc:docMk/>
          <pc:sldMk cId="2470384199" sldId="359"/>
        </pc:sldMkLst>
      </pc:sldChg>
      <pc:sldChg chg="modSp mod modClrScheme chgLayout">
        <pc:chgData name="Ndely-Ogundipe, Emilia E - OSEC" userId="S::ndely.emilia.e@dol.gov::73fa6656-6362-4859-ac43-5a5639d3b431" providerId="AD" clId="Web-{6748E46A-B615-D994-9575-CEE13C86EF2A}" dt="2023-09-07T00:26:00.394" v="2"/>
        <pc:sldMkLst>
          <pc:docMk/>
          <pc:sldMk cId="587589581" sldId="360"/>
        </pc:sldMkLst>
        <pc:spChg chg="mod ord">
          <ac:chgData name="Ndely-Ogundipe, Emilia E - OSEC" userId="S::ndely.emilia.e@dol.gov::73fa6656-6362-4859-ac43-5a5639d3b431" providerId="AD" clId="Web-{6748E46A-B615-D994-9575-CEE13C86EF2A}" dt="2023-09-07T00:26:00.394" v="2"/>
          <ac:spMkLst>
            <pc:docMk/>
            <pc:sldMk cId="587589581" sldId="360"/>
            <ac:spMk id="4" creationId="{CA1D4982-AD24-66DC-479F-49A4B648FB42}"/>
          </ac:spMkLst>
        </pc:spChg>
      </pc:sldChg>
      <pc:sldChg chg="modSp mod modClrScheme chgLayout">
        <pc:chgData name="Ndely-Ogundipe, Emilia E - OSEC" userId="S::ndely.emilia.e@dol.gov::73fa6656-6362-4859-ac43-5a5639d3b431" providerId="AD" clId="Web-{6748E46A-B615-D994-9575-CEE13C86EF2A}" dt="2023-09-07T00:26:00.394" v="2"/>
        <pc:sldMkLst>
          <pc:docMk/>
          <pc:sldMk cId="220812542" sldId="361"/>
        </pc:sldMkLst>
        <pc:spChg chg="mod ord">
          <ac:chgData name="Ndely-Ogundipe, Emilia E - OSEC" userId="S::ndely.emilia.e@dol.gov::73fa6656-6362-4859-ac43-5a5639d3b431" providerId="AD" clId="Web-{6748E46A-B615-D994-9575-CEE13C86EF2A}" dt="2023-09-07T00:26:00.394" v="2"/>
          <ac:spMkLst>
            <pc:docMk/>
            <pc:sldMk cId="220812542" sldId="361"/>
            <ac:spMk id="2" creationId="{FE23AB5A-EC89-7B50-7AB5-BF3466FDDF20}"/>
          </ac:spMkLst>
        </pc:spChg>
      </pc:sldChg>
      <pc:sldChg chg="mod modClrScheme chgLayout">
        <pc:chgData name="Ndely-Ogundipe, Emilia E - OSEC" userId="S::ndely.emilia.e@dol.gov::73fa6656-6362-4859-ac43-5a5639d3b431" providerId="AD" clId="Web-{6748E46A-B615-D994-9575-CEE13C86EF2A}" dt="2023-09-07T00:26:00.394" v="2"/>
        <pc:sldMkLst>
          <pc:docMk/>
          <pc:sldMk cId="4137798836" sldId="362"/>
        </pc:sldMkLst>
      </pc:sldChg>
      <pc:sldChg chg="mod modClrScheme chgLayout">
        <pc:chgData name="Ndely-Ogundipe, Emilia E - OSEC" userId="S::ndely.emilia.e@dol.gov::73fa6656-6362-4859-ac43-5a5639d3b431" providerId="AD" clId="Web-{6748E46A-B615-D994-9575-CEE13C86EF2A}" dt="2023-09-07T00:26:00.394" v="2"/>
        <pc:sldMkLst>
          <pc:docMk/>
          <pc:sldMk cId="2087468056" sldId="363"/>
        </pc:sldMkLst>
      </pc:sldChg>
      <pc:sldChg chg="mod modClrScheme chgLayout">
        <pc:chgData name="Ndely-Ogundipe, Emilia E - OSEC" userId="S::ndely.emilia.e@dol.gov::73fa6656-6362-4859-ac43-5a5639d3b431" providerId="AD" clId="Web-{6748E46A-B615-D994-9575-CEE13C86EF2A}" dt="2023-09-07T00:26:00.394" v="2"/>
        <pc:sldMkLst>
          <pc:docMk/>
          <pc:sldMk cId="702466551" sldId="364"/>
        </pc:sldMkLst>
      </pc:sldChg>
      <pc:sldChg chg="mod modClrScheme chgLayout">
        <pc:chgData name="Ndely-Ogundipe, Emilia E - OSEC" userId="S::ndely.emilia.e@dol.gov::73fa6656-6362-4859-ac43-5a5639d3b431" providerId="AD" clId="Web-{6748E46A-B615-D994-9575-CEE13C86EF2A}" dt="2023-09-07T00:26:00.394" v="2"/>
        <pc:sldMkLst>
          <pc:docMk/>
          <pc:sldMk cId="4290910909" sldId="365"/>
        </pc:sldMkLst>
      </pc:sldChg>
      <pc:sldChg chg="mod modClrScheme chgLayout">
        <pc:chgData name="Ndely-Ogundipe, Emilia E - OSEC" userId="S::ndely.emilia.e@dol.gov::73fa6656-6362-4859-ac43-5a5639d3b431" providerId="AD" clId="Web-{6748E46A-B615-D994-9575-CEE13C86EF2A}" dt="2023-09-07T00:26:00.394" v="2"/>
        <pc:sldMkLst>
          <pc:docMk/>
          <pc:sldMk cId="968269200" sldId="366"/>
        </pc:sldMkLst>
      </pc:sldChg>
      <pc:sldMasterChg chg="add del mod setBg addSldLayout delSldLayout modSldLayout">
        <pc:chgData name="Ndely-Ogundipe, Emilia E - OSEC" userId="S::ndely.emilia.e@dol.gov::73fa6656-6362-4859-ac43-5a5639d3b431" providerId="AD" clId="Web-{6748E46A-B615-D994-9575-CEE13C86EF2A}" dt="2023-09-07T00:26:00.394" v="2"/>
        <pc:sldMasterMkLst>
          <pc:docMk/>
          <pc:sldMasterMk cId="3959903666" sldId="2147483648"/>
        </pc:sldMasterMkLst>
        <pc:sldLayoutChg chg="add del mod">
          <pc:chgData name="Ndely-Ogundipe, Emilia E - OSEC" userId="S::ndely.emilia.e@dol.gov::73fa6656-6362-4859-ac43-5a5639d3b431" providerId="AD" clId="Web-{6748E46A-B615-D994-9575-CEE13C86EF2A}" dt="2023-09-07T00:26:00.394" v="2"/>
          <pc:sldLayoutMkLst>
            <pc:docMk/>
            <pc:sldMasterMk cId="3959903666" sldId="2147483648"/>
            <pc:sldLayoutMk cId="272142543" sldId="2147483649"/>
          </pc:sldLayoutMkLst>
        </pc:sldLayoutChg>
        <pc:sldLayoutChg chg="add del mod">
          <pc:chgData name="Ndely-Ogundipe, Emilia E - OSEC" userId="S::ndely.emilia.e@dol.gov::73fa6656-6362-4859-ac43-5a5639d3b431" providerId="AD" clId="Web-{6748E46A-B615-D994-9575-CEE13C86EF2A}" dt="2023-09-07T00:26:00.394" v="2"/>
          <pc:sldLayoutMkLst>
            <pc:docMk/>
            <pc:sldMasterMk cId="3959903666" sldId="2147483648"/>
            <pc:sldLayoutMk cId="4229556506" sldId="2147483650"/>
          </pc:sldLayoutMkLst>
        </pc:sldLayoutChg>
        <pc:sldLayoutChg chg="add del mod">
          <pc:chgData name="Ndely-Ogundipe, Emilia E - OSEC" userId="S::ndely.emilia.e@dol.gov::73fa6656-6362-4859-ac43-5a5639d3b431" providerId="AD" clId="Web-{6748E46A-B615-D994-9575-CEE13C86EF2A}" dt="2023-09-07T00:26:00.394" v="2"/>
          <pc:sldLayoutMkLst>
            <pc:docMk/>
            <pc:sldMasterMk cId="3959903666" sldId="2147483648"/>
            <pc:sldLayoutMk cId="603149109" sldId="2147483651"/>
          </pc:sldLayoutMkLst>
        </pc:sldLayoutChg>
        <pc:sldLayoutChg chg="add del mod">
          <pc:chgData name="Ndely-Ogundipe, Emilia E - OSEC" userId="S::ndely.emilia.e@dol.gov::73fa6656-6362-4859-ac43-5a5639d3b431" providerId="AD" clId="Web-{6748E46A-B615-D994-9575-CEE13C86EF2A}" dt="2023-09-07T00:26:00.394" v="2"/>
          <pc:sldLayoutMkLst>
            <pc:docMk/>
            <pc:sldMasterMk cId="3959903666" sldId="2147483648"/>
            <pc:sldLayoutMk cId="166536921" sldId="2147483652"/>
          </pc:sldLayoutMkLst>
        </pc:sldLayoutChg>
        <pc:sldLayoutChg chg="add del mod">
          <pc:chgData name="Ndely-Ogundipe, Emilia E - OSEC" userId="S::ndely.emilia.e@dol.gov::73fa6656-6362-4859-ac43-5a5639d3b431" providerId="AD" clId="Web-{6748E46A-B615-D994-9575-CEE13C86EF2A}" dt="2023-09-07T00:26:00.394" v="2"/>
          <pc:sldLayoutMkLst>
            <pc:docMk/>
            <pc:sldMasterMk cId="3959903666" sldId="2147483648"/>
            <pc:sldLayoutMk cId="3103759462" sldId="2147483653"/>
          </pc:sldLayoutMkLst>
        </pc:sldLayoutChg>
        <pc:sldLayoutChg chg="add del mod">
          <pc:chgData name="Ndely-Ogundipe, Emilia E - OSEC" userId="S::ndely.emilia.e@dol.gov::73fa6656-6362-4859-ac43-5a5639d3b431" providerId="AD" clId="Web-{6748E46A-B615-D994-9575-CEE13C86EF2A}" dt="2023-09-07T00:26:00.394" v="2"/>
          <pc:sldLayoutMkLst>
            <pc:docMk/>
            <pc:sldMasterMk cId="3959903666" sldId="2147483648"/>
            <pc:sldLayoutMk cId="674812451" sldId="2147483654"/>
          </pc:sldLayoutMkLst>
        </pc:sldLayoutChg>
        <pc:sldLayoutChg chg="add del mod">
          <pc:chgData name="Ndely-Ogundipe, Emilia E - OSEC" userId="S::ndely.emilia.e@dol.gov::73fa6656-6362-4859-ac43-5a5639d3b431" providerId="AD" clId="Web-{6748E46A-B615-D994-9575-CEE13C86EF2A}" dt="2023-09-07T00:26:00.394" v="2"/>
          <pc:sldLayoutMkLst>
            <pc:docMk/>
            <pc:sldMasterMk cId="3959903666" sldId="2147483648"/>
            <pc:sldLayoutMk cId="1842731133" sldId="2147483655"/>
          </pc:sldLayoutMkLst>
        </pc:sldLayoutChg>
        <pc:sldLayoutChg chg="add del mod">
          <pc:chgData name="Ndely-Ogundipe, Emilia E - OSEC" userId="S::ndely.emilia.e@dol.gov::73fa6656-6362-4859-ac43-5a5639d3b431" providerId="AD" clId="Web-{6748E46A-B615-D994-9575-CEE13C86EF2A}" dt="2023-09-07T00:26:00.394" v="2"/>
          <pc:sldLayoutMkLst>
            <pc:docMk/>
            <pc:sldMasterMk cId="3959903666" sldId="2147483648"/>
            <pc:sldLayoutMk cId="3581826001" sldId="2147483656"/>
          </pc:sldLayoutMkLst>
        </pc:sldLayoutChg>
        <pc:sldLayoutChg chg="add del mod">
          <pc:chgData name="Ndely-Ogundipe, Emilia E - OSEC" userId="S::ndely.emilia.e@dol.gov::73fa6656-6362-4859-ac43-5a5639d3b431" providerId="AD" clId="Web-{6748E46A-B615-D994-9575-CEE13C86EF2A}" dt="2023-09-07T00:26:00.394" v="2"/>
          <pc:sldLayoutMkLst>
            <pc:docMk/>
            <pc:sldMasterMk cId="3959903666" sldId="2147483648"/>
            <pc:sldLayoutMk cId="35907387" sldId="2147483657"/>
          </pc:sldLayoutMkLst>
        </pc:sldLayoutChg>
        <pc:sldLayoutChg chg="add del mod">
          <pc:chgData name="Ndely-Ogundipe, Emilia E - OSEC" userId="S::ndely.emilia.e@dol.gov::73fa6656-6362-4859-ac43-5a5639d3b431" providerId="AD" clId="Web-{6748E46A-B615-D994-9575-CEE13C86EF2A}" dt="2023-09-07T00:26:00.394" v="2"/>
          <pc:sldLayoutMkLst>
            <pc:docMk/>
            <pc:sldMasterMk cId="3959903666" sldId="2147483648"/>
            <pc:sldLayoutMk cId="3801237911" sldId="2147483658"/>
          </pc:sldLayoutMkLst>
        </pc:sldLayoutChg>
        <pc:sldLayoutChg chg="add del mod">
          <pc:chgData name="Ndely-Ogundipe, Emilia E - OSEC" userId="S::ndely.emilia.e@dol.gov::73fa6656-6362-4859-ac43-5a5639d3b431" providerId="AD" clId="Web-{6748E46A-B615-D994-9575-CEE13C86EF2A}" dt="2023-09-07T00:26:00.394" v="2"/>
          <pc:sldLayoutMkLst>
            <pc:docMk/>
            <pc:sldMasterMk cId="3959903666" sldId="2147483648"/>
            <pc:sldLayoutMk cId="1440189993" sldId="2147483659"/>
          </pc:sldLayoutMkLst>
        </pc:sldLayoutChg>
      </pc:sldMasterChg>
      <pc:sldMasterChg chg="add del mod setBg addSldLayout delSldLayout modSldLayout">
        <pc:chgData name="Ndely-Ogundipe, Emilia E - OSEC" userId="S::ndely.emilia.e@dol.gov::73fa6656-6362-4859-ac43-5a5639d3b431" providerId="AD" clId="Web-{6748E46A-B615-D994-9575-CEE13C86EF2A}" dt="2023-09-07T00:26:00.394" v="2"/>
        <pc:sldMasterMkLst>
          <pc:docMk/>
          <pc:sldMasterMk cId="2428486043" sldId="2147483690"/>
        </pc:sldMasterMkLst>
        <pc:sldLayoutChg chg="add del mod">
          <pc:chgData name="Ndely-Ogundipe, Emilia E - OSEC" userId="S::ndely.emilia.e@dol.gov::73fa6656-6362-4859-ac43-5a5639d3b431" providerId="AD" clId="Web-{6748E46A-B615-D994-9575-CEE13C86EF2A}" dt="2023-09-07T00:26:00.394" v="2"/>
          <pc:sldLayoutMkLst>
            <pc:docMk/>
            <pc:sldMasterMk cId="2428486043" sldId="2147483690"/>
            <pc:sldLayoutMk cId="1202321302" sldId="2147483691"/>
          </pc:sldLayoutMkLst>
        </pc:sldLayoutChg>
        <pc:sldLayoutChg chg="add del mod">
          <pc:chgData name="Ndely-Ogundipe, Emilia E - OSEC" userId="S::ndely.emilia.e@dol.gov::73fa6656-6362-4859-ac43-5a5639d3b431" providerId="AD" clId="Web-{6748E46A-B615-D994-9575-CEE13C86EF2A}" dt="2023-09-07T00:26:00.394" v="2"/>
          <pc:sldLayoutMkLst>
            <pc:docMk/>
            <pc:sldMasterMk cId="2428486043" sldId="2147483690"/>
            <pc:sldLayoutMk cId="2468769322" sldId="2147483692"/>
          </pc:sldLayoutMkLst>
        </pc:sldLayoutChg>
        <pc:sldLayoutChg chg="add del mod">
          <pc:chgData name="Ndely-Ogundipe, Emilia E - OSEC" userId="S::ndely.emilia.e@dol.gov::73fa6656-6362-4859-ac43-5a5639d3b431" providerId="AD" clId="Web-{6748E46A-B615-D994-9575-CEE13C86EF2A}" dt="2023-09-07T00:26:00.394" v="2"/>
          <pc:sldLayoutMkLst>
            <pc:docMk/>
            <pc:sldMasterMk cId="2428486043" sldId="2147483690"/>
            <pc:sldLayoutMk cId="503211851" sldId="2147483693"/>
          </pc:sldLayoutMkLst>
        </pc:sldLayoutChg>
        <pc:sldLayoutChg chg="add del mod">
          <pc:chgData name="Ndely-Ogundipe, Emilia E - OSEC" userId="S::ndely.emilia.e@dol.gov::73fa6656-6362-4859-ac43-5a5639d3b431" providerId="AD" clId="Web-{6748E46A-B615-D994-9575-CEE13C86EF2A}" dt="2023-09-07T00:26:00.394" v="2"/>
          <pc:sldLayoutMkLst>
            <pc:docMk/>
            <pc:sldMasterMk cId="2428486043" sldId="2147483690"/>
            <pc:sldLayoutMk cId="2829313151" sldId="2147483694"/>
          </pc:sldLayoutMkLst>
        </pc:sldLayoutChg>
        <pc:sldLayoutChg chg="add del mod">
          <pc:chgData name="Ndely-Ogundipe, Emilia E - OSEC" userId="S::ndely.emilia.e@dol.gov::73fa6656-6362-4859-ac43-5a5639d3b431" providerId="AD" clId="Web-{6748E46A-B615-D994-9575-CEE13C86EF2A}" dt="2023-09-07T00:26:00.394" v="2"/>
          <pc:sldLayoutMkLst>
            <pc:docMk/>
            <pc:sldMasterMk cId="2428486043" sldId="2147483690"/>
            <pc:sldLayoutMk cId="2012653345" sldId="2147483695"/>
          </pc:sldLayoutMkLst>
        </pc:sldLayoutChg>
        <pc:sldLayoutChg chg="add del mod">
          <pc:chgData name="Ndely-Ogundipe, Emilia E - OSEC" userId="S::ndely.emilia.e@dol.gov::73fa6656-6362-4859-ac43-5a5639d3b431" providerId="AD" clId="Web-{6748E46A-B615-D994-9575-CEE13C86EF2A}" dt="2023-09-07T00:26:00.394" v="2"/>
          <pc:sldLayoutMkLst>
            <pc:docMk/>
            <pc:sldMasterMk cId="2428486043" sldId="2147483690"/>
            <pc:sldLayoutMk cId="4114326579" sldId="2147483696"/>
          </pc:sldLayoutMkLst>
        </pc:sldLayoutChg>
        <pc:sldLayoutChg chg="add del mod">
          <pc:chgData name="Ndely-Ogundipe, Emilia E - OSEC" userId="S::ndely.emilia.e@dol.gov::73fa6656-6362-4859-ac43-5a5639d3b431" providerId="AD" clId="Web-{6748E46A-B615-D994-9575-CEE13C86EF2A}" dt="2023-09-07T00:26:00.394" v="2"/>
          <pc:sldLayoutMkLst>
            <pc:docMk/>
            <pc:sldMasterMk cId="2428486043" sldId="2147483690"/>
            <pc:sldLayoutMk cId="2936099091" sldId="2147483697"/>
          </pc:sldLayoutMkLst>
        </pc:sldLayoutChg>
        <pc:sldLayoutChg chg="add del mod">
          <pc:chgData name="Ndely-Ogundipe, Emilia E - OSEC" userId="S::ndely.emilia.e@dol.gov::73fa6656-6362-4859-ac43-5a5639d3b431" providerId="AD" clId="Web-{6748E46A-B615-D994-9575-CEE13C86EF2A}" dt="2023-09-07T00:26:00.394" v="2"/>
          <pc:sldLayoutMkLst>
            <pc:docMk/>
            <pc:sldMasterMk cId="2428486043" sldId="2147483690"/>
            <pc:sldLayoutMk cId="3788712052" sldId="2147483698"/>
          </pc:sldLayoutMkLst>
        </pc:sldLayoutChg>
        <pc:sldLayoutChg chg="add del mod">
          <pc:chgData name="Ndely-Ogundipe, Emilia E - OSEC" userId="S::ndely.emilia.e@dol.gov::73fa6656-6362-4859-ac43-5a5639d3b431" providerId="AD" clId="Web-{6748E46A-B615-D994-9575-CEE13C86EF2A}" dt="2023-09-07T00:26:00.394" v="2"/>
          <pc:sldLayoutMkLst>
            <pc:docMk/>
            <pc:sldMasterMk cId="2428486043" sldId="2147483690"/>
            <pc:sldLayoutMk cId="3569406004" sldId="2147483699"/>
          </pc:sldLayoutMkLst>
        </pc:sldLayoutChg>
        <pc:sldLayoutChg chg="add del mod">
          <pc:chgData name="Ndely-Ogundipe, Emilia E - OSEC" userId="S::ndely.emilia.e@dol.gov::73fa6656-6362-4859-ac43-5a5639d3b431" providerId="AD" clId="Web-{6748E46A-B615-D994-9575-CEE13C86EF2A}" dt="2023-09-07T00:26:00.394" v="2"/>
          <pc:sldLayoutMkLst>
            <pc:docMk/>
            <pc:sldMasterMk cId="2428486043" sldId="2147483690"/>
            <pc:sldLayoutMk cId="3314633156" sldId="2147483700"/>
          </pc:sldLayoutMkLst>
        </pc:sldLayoutChg>
        <pc:sldLayoutChg chg="add del mod">
          <pc:chgData name="Ndely-Ogundipe, Emilia E - OSEC" userId="S::ndely.emilia.e@dol.gov::73fa6656-6362-4859-ac43-5a5639d3b431" providerId="AD" clId="Web-{6748E46A-B615-D994-9575-CEE13C86EF2A}" dt="2023-09-07T00:26:00.394" v="2"/>
          <pc:sldLayoutMkLst>
            <pc:docMk/>
            <pc:sldMasterMk cId="2428486043" sldId="2147483690"/>
            <pc:sldLayoutMk cId="1177866601" sldId="2147483701"/>
          </pc:sldLayoutMkLst>
        </pc:sldLayoutChg>
      </pc:sldMasterChg>
      <pc:sldMasterChg chg="add del addSldLayout delSldLayout modSldLayout">
        <pc:chgData name="Ndely-Ogundipe, Emilia E - OSEC" userId="S::ndely.emilia.e@dol.gov::73fa6656-6362-4859-ac43-5a5639d3b431" providerId="AD" clId="Web-{6748E46A-B615-D994-9575-CEE13C86EF2A}" dt="2023-09-07T00:26:00.394" v="2"/>
        <pc:sldMasterMkLst>
          <pc:docMk/>
          <pc:sldMasterMk cId="2752347969" sldId="2147483702"/>
        </pc:sldMasterMkLst>
        <pc:sldLayoutChg chg="add del mod replId">
          <pc:chgData name="Ndely-Ogundipe, Emilia E - OSEC" userId="S::ndely.emilia.e@dol.gov::73fa6656-6362-4859-ac43-5a5639d3b431" providerId="AD" clId="Web-{6748E46A-B615-D994-9575-CEE13C86EF2A}" dt="2023-09-07T00:26:00.394" v="2"/>
          <pc:sldLayoutMkLst>
            <pc:docMk/>
            <pc:sldMasterMk cId="2752347969" sldId="2147483702"/>
            <pc:sldLayoutMk cId="2151120883" sldId="2147483703"/>
          </pc:sldLayoutMkLst>
        </pc:sldLayoutChg>
        <pc:sldLayoutChg chg="add del mod replId">
          <pc:chgData name="Ndely-Ogundipe, Emilia E - OSEC" userId="S::ndely.emilia.e@dol.gov::73fa6656-6362-4859-ac43-5a5639d3b431" providerId="AD" clId="Web-{6748E46A-B615-D994-9575-CEE13C86EF2A}" dt="2023-09-07T00:26:00.394" v="2"/>
          <pc:sldLayoutMkLst>
            <pc:docMk/>
            <pc:sldMasterMk cId="2752347969" sldId="2147483702"/>
            <pc:sldLayoutMk cId="1963308666" sldId="2147483704"/>
          </pc:sldLayoutMkLst>
        </pc:sldLayoutChg>
        <pc:sldLayoutChg chg="add del mod replId">
          <pc:chgData name="Ndely-Ogundipe, Emilia E - OSEC" userId="S::ndely.emilia.e@dol.gov::73fa6656-6362-4859-ac43-5a5639d3b431" providerId="AD" clId="Web-{6748E46A-B615-D994-9575-CEE13C86EF2A}" dt="2023-09-07T00:26:00.394" v="2"/>
          <pc:sldLayoutMkLst>
            <pc:docMk/>
            <pc:sldMasterMk cId="2752347969" sldId="2147483702"/>
            <pc:sldLayoutMk cId="2748858266" sldId="2147483705"/>
          </pc:sldLayoutMkLst>
        </pc:sldLayoutChg>
        <pc:sldLayoutChg chg="add del mod replId">
          <pc:chgData name="Ndely-Ogundipe, Emilia E - OSEC" userId="S::ndely.emilia.e@dol.gov::73fa6656-6362-4859-ac43-5a5639d3b431" providerId="AD" clId="Web-{6748E46A-B615-D994-9575-CEE13C86EF2A}" dt="2023-09-07T00:26:00.394" v="2"/>
          <pc:sldLayoutMkLst>
            <pc:docMk/>
            <pc:sldMasterMk cId="2752347969" sldId="2147483702"/>
            <pc:sldLayoutMk cId="2657688887" sldId="2147483706"/>
          </pc:sldLayoutMkLst>
        </pc:sldLayoutChg>
        <pc:sldLayoutChg chg="add del mod replId">
          <pc:chgData name="Ndely-Ogundipe, Emilia E - OSEC" userId="S::ndely.emilia.e@dol.gov::73fa6656-6362-4859-ac43-5a5639d3b431" providerId="AD" clId="Web-{6748E46A-B615-D994-9575-CEE13C86EF2A}" dt="2023-09-07T00:26:00.394" v="2"/>
          <pc:sldLayoutMkLst>
            <pc:docMk/>
            <pc:sldMasterMk cId="2752347969" sldId="2147483702"/>
            <pc:sldLayoutMk cId="84345716" sldId="2147483707"/>
          </pc:sldLayoutMkLst>
        </pc:sldLayoutChg>
        <pc:sldLayoutChg chg="add del mod replId">
          <pc:chgData name="Ndely-Ogundipe, Emilia E - OSEC" userId="S::ndely.emilia.e@dol.gov::73fa6656-6362-4859-ac43-5a5639d3b431" providerId="AD" clId="Web-{6748E46A-B615-D994-9575-CEE13C86EF2A}" dt="2023-09-07T00:26:00.394" v="2"/>
          <pc:sldLayoutMkLst>
            <pc:docMk/>
            <pc:sldMasterMk cId="2752347969" sldId="2147483702"/>
            <pc:sldLayoutMk cId="3640536009" sldId="2147483708"/>
          </pc:sldLayoutMkLst>
        </pc:sldLayoutChg>
        <pc:sldLayoutChg chg="add del mod replId">
          <pc:chgData name="Ndely-Ogundipe, Emilia E - OSEC" userId="S::ndely.emilia.e@dol.gov::73fa6656-6362-4859-ac43-5a5639d3b431" providerId="AD" clId="Web-{6748E46A-B615-D994-9575-CEE13C86EF2A}" dt="2023-09-07T00:26:00.394" v="2"/>
          <pc:sldLayoutMkLst>
            <pc:docMk/>
            <pc:sldMasterMk cId="2752347969" sldId="2147483702"/>
            <pc:sldLayoutMk cId="2874011859" sldId="2147483709"/>
          </pc:sldLayoutMkLst>
        </pc:sldLayoutChg>
        <pc:sldLayoutChg chg="add del mod replId">
          <pc:chgData name="Ndely-Ogundipe, Emilia E - OSEC" userId="S::ndely.emilia.e@dol.gov::73fa6656-6362-4859-ac43-5a5639d3b431" providerId="AD" clId="Web-{6748E46A-B615-D994-9575-CEE13C86EF2A}" dt="2023-09-07T00:26:00.394" v="2"/>
          <pc:sldLayoutMkLst>
            <pc:docMk/>
            <pc:sldMasterMk cId="2752347969" sldId="2147483702"/>
            <pc:sldLayoutMk cId="142539517" sldId="2147483710"/>
          </pc:sldLayoutMkLst>
        </pc:sldLayoutChg>
        <pc:sldLayoutChg chg="add del mod replId">
          <pc:chgData name="Ndely-Ogundipe, Emilia E - OSEC" userId="S::ndely.emilia.e@dol.gov::73fa6656-6362-4859-ac43-5a5639d3b431" providerId="AD" clId="Web-{6748E46A-B615-D994-9575-CEE13C86EF2A}" dt="2023-09-07T00:26:00.394" v="2"/>
          <pc:sldLayoutMkLst>
            <pc:docMk/>
            <pc:sldMasterMk cId="2752347969" sldId="2147483702"/>
            <pc:sldLayoutMk cId="3565960077" sldId="2147483711"/>
          </pc:sldLayoutMkLst>
        </pc:sldLayoutChg>
        <pc:sldLayoutChg chg="add del mod replId">
          <pc:chgData name="Ndely-Ogundipe, Emilia E - OSEC" userId="S::ndely.emilia.e@dol.gov::73fa6656-6362-4859-ac43-5a5639d3b431" providerId="AD" clId="Web-{6748E46A-B615-D994-9575-CEE13C86EF2A}" dt="2023-09-07T00:26:00.394" v="2"/>
          <pc:sldLayoutMkLst>
            <pc:docMk/>
            <pc:sldMasterMk cId="2752347969" sldId="2147483702"/>
            <pc:sldLayoutMk cId="4288742138" sldId="2147483712"/>
          </pc:sldLayoutMkLst>
        </pc:sldLayoutChg>
        <pc:sldLayoutChg chg="add del mod replId">
          <pc:chgData name="Ndely-Ogundipe, Emilia E - OSEC" userId="S::ndely.emilia.e@dol.gov::73fa6656-6362-4859-ac43-5a5639d3b431" providerId="AD" clId="Web-{6748E46A-B615-D994-9575-CEE13C86EF2A}" dt="2023-09-07T00:26:00.394" v="2"/>
          <pc:sldLayoutMkLst>
            <pc:docMk/>
            <pc:sldMasterMk cId="2752347969" sldId="2147483702"/>
            <pc:sldLayoutMk cId="601568639" sldId="2147483713"/>
          </pc:sldLayoutMkLst>
        </pc:sldLayoutChg>
      </pc:sldMasterChg>
    </pc:docChg>
  </pc:docChgLst>
  <pc:docChgLst>
    <pc:chgData name="Saul, Katherine G - OSEC" userId="S::saul.katherine.g@dol.gov::29b8890e-4fcf-4947-a21f-443cd3f2217d" providerId="AD" clId="Web-{8B6FC3AC-5F59-9264-BF95-2F61EC312862}"/>
    <pc:docChg chg="addSld delSld modSld">
      <pc:chgData name="Saul, Katherine G - OSEC" userId="S::saul.katherine.g@dol.gov::29b8890e-4fcf-4947-a21f-443cd3f2217d" providerId="AD" clId="Web-{8B6FC3AC-5F59-9264-BF95-2F61EC312862}" dt="2023-05-11T18:37:47.797" v="896"/>
      <pc:docMkLst>
        <pc:docMk/>
      </pc:docMkLst>
      <pc:sldChg chg="delCm modCm modNotes">
        <pc:chgData name="Saul, Katherine G - OSEC" userId="S::saul.katherine.g@dol.gov::29b8890e-4fcf-4947-a21f-443cd3f2217d" providerId="AD" clId="Web-{8B6FC3AC-5F59-9264-BF95-2F61EC312862}" dt="2023-05-11T17:20:59.525" v="314"/>
        <pc:sldMkLst>
          <pc:docMk/>
          <pc:sldMk cId="2214029304" sldId="335"/>
        </pc:sldMkLst>
      </pc:sldChg>
      <pc:sldChg chg="modNotes">
        <pc:chgData name="Saul, Katherine G - OSEC" userId="S::saul.katherine.g@dol.gov::29b8890e-4fcf-4947-a21f-443cd3f2217d" providerId="AD" clId="Web-{8B6FC3AC-5F59-9264-BF95-2F61EC312862}" dt="2023-05-11T17:18:24.569" v="103"/>
        <pc:sldMkLst>
          <pc:docMk/>
          <pc:sldMk cId="539772786" sldId="336"/>
        </pc:sldMkLst>
      </pc:sldChg>
      <pc:sldChg chg="modNotes">
        <pc:chgData name="Saul, Katherine G - OSEC" userId="S::saul.katherine.g@dol.gov::29b8890e-4fcf-4947-a21f-443cd3f2217d" providerId="AD" clId="Web-{8B6FC3AC-5F59-9264-BF95-2F61EC312862}" dt="2023-05-11T17:21:41.369" v="453"/>
        <pc:sldMkLst>
          <pc:docMk/>
          <pc:sldMk cId="376565568" sldId="339"/>
        </pc:sldMkLst>
      </pc:sldChg>
      <pc:sldChg chg="add del">
        <pc:chgData name="Saul, Katherine G - OSEC" userId="S::saul.katherine.g@dol.gov::29b8890e-4fcf-4947-a21f-443cd3f2217d" providerId="AD" clId="Web-{8B6FC3AC-5F59-9264-BF95-2F61EC312862}" dt="2023-05-11T18:30:06.025" v="626"/>
        <pc:sldMkLst>
          <pc:docMk/>
          <pc:sldMk cId="3846060121" sldId="342"/>
        </pc:sldMkLst>
      </pc:sldChg>
      <pc:sldChg chg="addCm delCm modCm modNotes">
        <pc:chgData name="Saul, Katherine G - OSEC" userId="S::saul.katherine.g@dol.gov::29b8890e-4fcf-4947-a21f-443cd3f2217d" providerId="AD" clId="Web-{8B6FC3AC-5F59-9264-BF95-2F61EC312862}" dt="2023-05-11T18:30:08.446" v="797"/>
        <pc:sldMkLst>
          <pc:docMk/>
          <pc:sldMk cId="3090334377" sldId="345"/>
        </pc:sldMkLst>
      </pc:sldChg>
      <pc:sldChg chg="addCm delCm modCm">
        <pc:chgData name="Saul, Katherine G - OSEC" userId="S::saul.katherine.g@dol.gov::29b8890e-4fcf-4947-a21f-443cd3f2217d" providerId="AD" clId="Web-{8B6FC3AC-5F59-9264-BF95-2F61EC312862}" dt="2023-05-11T18:30:32.462" v="799"/>
        <pc:sldMkLst>
          <pc:docMk/>
          <pc:sldMk cId="1604688707" sldId="348"/>
        </pc:sldMkLst>
      </pc:sldChg>
      <pc:sldChg chg="modNotes">
        <pc:chgData name="Saul, Katherine G - OSEC" userId="S::saul.katherine.g@dol.gov::29b8890e-4fcf-4947-a21f-443cd3f2217d" providerId="AD" clId="Web-{8B6FC3AC-5F59-9264-BF95-2F61EC312862}" dt="2023-05-11T18:31:19.181" v="849"/>
        <pc:sldMkLst>
          <pc:docMk/>
          <pc:sldMk cId="1440608479" sldId="356"/>
        </pc:sldMkLst>
      </pc:sldChg>
      <pc:sldChg chg="modSp">
        <pc:chgData name="Saul, Katherine G - OSEC" userId="S::saul.katherine.g@dol.gov::29b8890e-4fcf-4947-a21f-443cd3f2217d" providerId="AD" clId="Web-{8B6FC3AC-5F59-9264-BF95-2F61EC312862}" dt="2023-05-11T18:37:15.859" v="895" actId="20577"/>
        <pc:sldMkLst>
          <pc:docMk/>
          <pc:sldMk cId="587589581" sldId="360"/>
        </pc:sldMkLst>
        <pc:spChg chg="mod">
          <ac:chgData name="Saul, Katherine G - OSEC" userId="S::saul.katherine.g@dol.gov::29b8890e-4fcf-4947-a21f-443cd3f2217d" providerId="AD" clId="Web-{8B6FC3AC-5F59-9264-BF95-2F61EC312862}" dt="2023-05-11T18:37:15.859" v="895" actId="20577"/>
          <ac:spMkLst>
            <pc:docMk/>
            <pc:sldMk cId="587589581" sldId="360"/>
            <ac:spMk id="4" creationId="{CA1D4982-AD24-66DC-479F-49A4B648FB42}"/>
          </ac:spMkLst>
        </pc:spChg>
      </pc:sldChg>
      <pc:sldChg chg="modNotes">
        <pc:chgData name="Saul, Katherine G - OSEC" userId="S::saul.katherine.g@dol.gov::29b8890e-4fcf-4947-a21f-443cd3f2217d" providerId="AD" clId="Web-{8B6FC3AC-5F59-9264-BF95-2F61EC312862}" dt="2023-05-11T18:37:47.797" v="896"/>
        <pc:sldMkLst>
          <pc:docMk/>
          <pc:sldMk cId="4137798836" sldId="362"/>
        </pc:sldMkLst>
      </pc:sldChg>
    </pc:docChg>
  </pc:docChgLst>
  <pc:docChgLst>
    <pc:chgData name="Saul, Katherine G - OSEC" userId="S::saul.katherine.g@dol.gov::29b8890e-4fcf-4947-a21f-443cd3f2217d" providerId="AD" clId="Web-{A3282570-D4C0-AE0C-616D-29731980A7E1}"/>
    <pc:docChg chg="addSld modSld">
      <pc:chgData name="Saul, Katherine G - OSEC" userId="S::saul.katherine.g@dol.gov::29b8890e-4fcf-4947-a21f-443cd3f2217d" providerId="AD" clId="Web-{A3282570-D4C0-AE0C-616D-29731980A7E1}" dt="2023-04-06T17:25:56.877" v="486" actId="1076"/>
      <pc:docMkLst>
        <pc:docMk/>
      </pc:docMkLst>
      <pc:sldChg chg="modSp">
        <pc:chgData name="Saul, Katherine G - OSEC" userId="S::saul.katherine.g@dol.gov::29b8890e-4fcf-4947-a21f-443cd3f2217d" providerId="AD" clId="Web-{A3282570-D4C0-AE0C-616D-29731980A7E1}" dt="2023-04-05T20:55:20.201" v="0" actId="20577"/>
        <pc:sldMkLst>
          <pc:docMk/>
          <pc:sldMk cId="387428521" sldId="256"/>
        </pc:sldMkLst>
        <pc:spChg chg="mod">
          <ac:chgData name="Saul, Katherine G - OSEC" userId="S::saul.katherine.g@dol.gov::29b8890e-4fcf-4947-a21f-443cd3f2217d" providerId="AD" clId="Web-{A3282570-D4C0-AE0C-616D-29731980A7E1}" dt="2023-04-05T20:55:20.201" v="0" actId="20577"/>
          <ac:spMkLst>
            <pc:docMk/>
            <pc:sldMk cId="387428521" sldId="256"/>
            <ac:spMk id="6" creationId="{7C3F60E3-72A7-444D-921E-54E91FE86E31}"/>
          </ac:spMkLst>
        </pc:spChg>
      </pc:sldChg>
      <pc:sldChg chg="modSp">
        <pc:chgData name="Saul, Katherine G - OSEC" userId="S::saul.katherine.g@dol.gov::29b8890e-4fcf-4947-a21f-443cd3f2217d" providerId="AD" clId="Web-{A3282570-D4C0-AE0C-616D-29731980A7E1}" dt="2023-04-05T20:55:34.561" v="3" actId="20577"/>
        <pc:sldMkLst>
          <pc:docMk/>
          <pc:sldMk cId="3997203212" sldId="303"/>
        </pc:sldMkLst>
        <pc:spChg chg="mod">
          <ac:chgData name="Saul, Katherine G - OSEC" userId="S::saul.katherine.g@dol.gov::29b8890e-4fcf-4947-a21f-443cd3f2217d" providerId="AD" clId="Web-{A3282570-D4C0-AE0C-616D-29731980A7E1}" dt="2023-04-05T20:55:29.139" v="2" actId="20577"/>
          <ac:spMkLst>
            <pc:docMk/>
            <pc:sldMk cId="3997203212" sldId="303"/>
            <ac:spMk id="3" creationId="{7E4B414D-0F66-4356-BEF6-5BD43E963094}"/>
          </ac:spMkLst>
        </pc:spChg>
        <pc:spChg chg="mod">
          <ac:chgData name="Saul, Katherine G - OSEC" userId="S::saul.katherine.g@dol.gov::29b8890e-4fcf-4947-a21f-443cd3f2217d" providerId="AD" clId="Web-{A3282570-D4C0-AE0C-616D-29731980A7E1}" dt="2023-04-05T20:55:34.561" v="3" actId="20577"/>
          <ac:spMkLst>
            <pc:docMk/>
            <pc:sldMk cId="3997203212" sldId="303"/>
            <ac:spMk id="7" creationId="{EFB3DC4D-7220-75F9-CA0F-B66FE5466611}"/>
          </ac:spMkLst>
        </pc:spChg>
      </pc:sldChg>
      <pc:sldChg chg="modSp">
        <pc:chgData name="Saul, Katherine G - OSEC" userId="S::saul.katherine.g@dol.gov::29b8890e-4fcf-4947-a21f-443cd3f2217d" providerId="AD" clId="Web-{A3282570-D4C0-AE0C-616D-29731980A7E1}" dt="2023-04-05T21:00:05.797" v="54" actId="20577"/>
        <pc:sldMkLst>
          <pc:docMk/>
          <pc:sldMk cId="1196077697" sldId="320"/>
        </pc:sldMkLst>
        <pc:spChg chg="mod">
          <ac:chgData name="Saul, Katherine G - OSEC" userId="S::saul.katherine.g@dol.gov::29b8890e-4fcf-4947-a21f-443cd3f2217d" providerId="AD" clId="Web-{A3282570-D4C0-AE0C-616D-29731980A7E1}" dt="2023-04-05T21:00:05.797" v="54" actId="20577"/>
          <ac:spMkLst>
            <pc:docMk/>
            <pc:sldMk cId="1196077697" sldId="320"/>
            <ac:spMk id="2" creationId="{FE23AB5A-EC89-7B50-7AB5-BF3466FDDF20}"/>
          </ac:spMkLst>
        </pc:spChg>
      </pc:sldChg>
      <pc:sldChg chg="modSp">
        <pc:chgData name="Saul, Katherine G - OSEC" userId="S::saul.katherine.g@dol.gov::29b8890e-4fcf-4947-a21f-443cd3f2217d" providerId="AD" clId="Web-{A3282570-D4C0-AE0C-616D-29731980A7E1}" dt="2023-04-05T20:57:05.124" v="19" actId="20577"/>
        <pc:sldMkLst>
          <pc:docMk/>
          <pc:sldMk cId="3006611043" sldId="324"/>
        </pc:sldMkLst>
        <pc:spChg chg="mod">
          <ac:chgData name="Saul, Katherine G - OSEC" userId="S::saul.katherine.g@dol.gov::29b8890e-4fcf-4947-a21f-443cd3f2217d" providerId="AD" clId="Web-{A3282570-D4C0-AE0C-616D-29731980A7E1}" dt="2023-04-05T20:56:55.577" v="15" actId="20577"/>
          <ac:spMkLst>
            <pc:docMk/>
            <pc:sldMk cId="3006611043" sldId="324"/>
            <ac:spMk id="3" creationId="{7E4B414D-0F66-4356-BEF6-5BD43E963094}"/>
          </ac:spMkLst>
        </pc:spChg>
        <pc:spChg chg="mod">
          <ac:chgData name="Saul, Katherine G - OSEC" userId="S::saul.katherine.g@dol.gov::29b8890e-4fcf-4947-a21f-443cd3f2217d" providerId="AD" clId="Web-{A3282570-D4C0-AE0C-616D-29731980A7E1}" dt="2023-04-05T20:57:05.124" v="19" actId="20577"/>
          <ac:spMkLst>
            <pc:docMk/>
            <pc:sldMk cId="3006611043" sldId="324"/>
            <ac:spMk id="4" creationId="{EE6D4EF0-21D4-19D0-7BC5-2FAC1D0894A7}"/>
          </ac:spMkLst>
        </pc:spChg>
      </pc:sldChg>
      <pc:sldChg chg="modSp">
        <pc:chgData name="Saul, Katherine G - OSEC" userId="S::saul.katherine.g@dol.gov::29b8890e-4fcf-4947-a21f-443cd3f2217d" providerId="AD" clId="Web-{A3282570-D4C0-AE0C-616D-29731980A7E1}" dt="2023-04-05T21:01:01.750" v="72" actId="20577"/>
        <pc:sldMkLst>
          <pc:docMk/>
          <pc:sldMk cId="3996234724" sldId="326"/>
        </pc:sldMkLst>
        <pc:spChg chg="mod">
          <ac:chgData name="Saul, Katherine G - OSEC" userId="S::saul.katherine.g@dol.gov::29b8890e-4fcf-4947-a21f-443cd3f2217d" providerId="AD" clId="Web-{A3282570-D4C0-AE0C-616D-29731980A7E1}" dt="2023-04-05T21:00:54.078" v="70" actId="20577"/>
          <ac:spMkLst>
            <pc:docMk/>
            <pc:sldMk cId="3996234724" sldId="326"/>
            <ac:spMk id="3" creationId="{7E4B414D-0F66-4356-BEF6-5BD43E963094}"/>
          </ac:spMkLst>
        </pc:spChg>
        <pc:spChg chg="mod">
          <ac:chgData name="Saul, Katherine G - OSEC" userId="S::saul.katherine.g@dol.gov::29b8890e-4fcf-4947-a21f-443cd3f2217d" providerId="AD" clId="Web-{A3282570-D4C0-AE0C-616D-29731980A7E1}" dt="2023-04-05T21:01:01.750" v="72" actId="20577"/>
          <ac:spMkLst>
            <pc:docMk/>
            <pc:sldMk cId="3996234724" sldId="326"/>
            <ac:spMk id="6" creationId="{0B1B6306-A052-F390-8A46-236A84BD70C3}"/>
          </ac:spMkLst>
        </pc:spChg>
      </pc:sldChg>
      <pc:sldChg chg="modSp">
        <pc:chgData name="Saul, Katherine G - OSEC" userId="S::saul.katherine.g@dol.gov::29b8890e-4fcf-4947-a21f-443cd3f2217d" providerId="AD" clId="Web-{A3282570-D4C0-AE0C-616D-29731980A7E1}" dt="2023-04-05T20:55:56.467" v="5" actId="20577"/>
        <pc:sldMkLst>
          <pc:docMk/>
          <pc:sldMk cId="1110366251" sldId="327"/>
        </pc:sldMkLst>
        <pc:spChg chg="mod">
          <ac:chgData name="Saul, Katherine G - OSEC" userId="S::saul.katherine.g@dol.gov::29b8890e-4fcf-4947-a21f-443cd3f2217d" providerId="AD" clId="Web-{A3282570-D4C0-AE0C-616D-29731980A7E1}" dt="2023-04-05T20:55:56.467" v="5" actId="20577"/>
          <ac:spMkLst>
            <pc:docMk/>
            <pc:sldMk cId="1110366251" sldId="327"/>
            <ac:spMk id="2" creationId="{FE23AB5A-EC89-7B50-7AB5-BF3466FDDF20}"/>
          </ac:spMkLst>
        </pc:spChg>
      </pc:sldChg>
      <pc:sldChg chg="modSp">
        <pc:chgData name="Saul, Katherine G - OSEC" userId="S::saul.katherine.g@dol.gov::29b8890e-4fcf-4947-a21f-443cd3f2217d" providerId="AD" clId="Web-{A3282570-D4C0-AE0C-616D-29731980A7E1}" dt="2023-04-05T21:29:25.849" v="208" actId="20577"/>
        <pc:sldMkLst>
          <pc:docMk/>
          <pc:sldMk cId="3843343030" sldId="330"/>
        </pc:sldMkLst>
        <pc:spChg chg="mod">
          <ac:chgData name="Saul, Katherine G - OSEC" userId="S::saul.katherine.g@dol.gov::29b8890e-4fcf-4947-a21f-443cd3f2217d" providerId="AD" clId="Web-{A3282570-D4C0-AE0C-616D-29731980A7E1}" dt="2023-04-05T21:29:25.849" v="208" actId="20577"/>
          <ac:spMkLst>
            <pc:docMk/>
            <pc:sldMk cId="3843343030" sldId="330"/>
            <ac:spMk id="2" creationId="{FE23AB5A-EC89-7B50-7AB5-BF3466FDDF20}"/>
          </ac:spMkLst>
        </pc:spChg>
      </pc:sldChg>
      <pc:sldChg chg="modSp">
        <pc:chgData name="Saul, Katherine G - OSEC" userId="S::saul.katherine.g@dol.gov::29b8890e-4fcf-4947-a21f-443cd3f2217d" providerId="AD" clId="Web-{A3282570-D4C0-AE0C-616D-29731980A7E1}" dt="2023-04-05T21:29:31.803" v="210" actId="20577"/>
        <pc:sldMkLst>
          <pc:docMk/>
          <pc:sldMk cId="7289888" sldId="331"/>
        </pc:sldMkLst>
        <pc:spChg chg="mod">
          <ac:chgData name="Saul, Katherine G - OSEC" userId="S::saul.katherine.g@dol.gov::29b8890e-4fcf-4947-a21f-443cd3f2217d" providerId="AD" clId="Web-{A3282570-D4C0-AE0C-616D-29731980A7E1}" dt="2023-04-05T21:29:31.803" v="210" actId="20577"/>
          <ac:spMkLst>
            <pc:docMk/>
            <pc:sldMk cId="7289888" sldId="331"/>
            <ac:spMk id="3" creationId="{6C3CAF5B-4826-2BBF-2230-587B1B2567BA}"/>
          </ac:spMkLst>
        </pc:spChg>
      </pc:sldChg>
      <pc:sldChg chg="modSp">
        <pc:chgData name="Saul, Katherine G - OSEC" userId="S::saul.katherine.g@dol.gov::29b8890e-4fcf-4947-a21f-443cd3f2217d" providerId="AD" clId="Web-{A3282570-D4C0-AE0C-616D-29731980A7E1}" dt="2023-04-05T21:29:17.334" v="205" actId="20577"/>
        <pc:sldMkLst>
          <pc:docMk/>
          <pc:sldMk cId="2058229025" sldId="333"/>
        </pc:sldMkLst>
        <pc:spChg chg="mod">
          <ac:chgData name="Saul, Katherine G - OSEC" userId="S::saul.katherine.g@dol.gov::29b8890e-4fcf-4947-a21f-443cd3f2217d" providerId="AD" clId="Web-{A3282570-D4C0-AE0C-616D-29731980A7E1}" dt="2023-04-05T21:29:12.193" v="203" actId="20577"/>
          <ac:spMkLst>
            <pc:docMk/>
            <pc:sldMk cId="2058229025" sldId="333"/>
            <ac:spMk id="3" creationId="{7E4B414D-0F66-4356-BEF6-5BD43E963094}"/>
          </ac:spMkLst>
        </pc:spChg>
        <pc:spChg chg="mod">
          <ac:chgData name="Saul, Katherine G - OSEC" userId="S::saul.katherine.g@dol.gov::29b8890e-4fcf-4947-a21f-443cd3f2217d" providerId="AD" clId="Web-{A3282570-D4C0-AE0C-616D-29731980A7E1}" dt="2023-04-05T21:29:17.334" v="205" actId="20577"/>
          <ac:spMkLst>
            <pc:docMk/>
            <pc:sldMk cId="2058229025" sldId="333"/>
            <ac:spMk id="4" creationId="{DFF1FEE6-ABC2-F94C-D265-69214AC97368}"/>
          </ac:spMkLst>
        </pc:spChg>
      </pc:sldChg>
      <pc:sldChg chg="modSp">
        <pc:chgData name="Saul, Katherine G - OSEC" userId="S::saul.katherine.g@dol.gov::29b8890e-4fcf-4947-a21f-443cd3f2217d" providerId="AD" clId="Web-{A3282570-D4C0-AE0C-616D-29731980A7E1}" dt="2023-04-05T20:56:06.748" v="7" actId="20577"/>
        <pc:sldMkLst>
          <pc:docMk/>
          <pc:sldMk cId="3468941861" sldId="334"/>
        </pc:sldMkLst>
        <pc:spChg chg="mod">
          <ac:chgData name="Saul, Katherine G - OSEC" userId="S::saul.katherine.g@dol.gov::29b8890e-4fcf-4947-a21f-443cd3f2217d" providerId="AD" clId="Web-{A3282570-D4C0-AE0C-616D-29731980A7E1}" dt="2023-04-05T20:56:06.748" v="7" actId="20577"/>
          <ac:spMkLst>
            <pc:docMk/>
            <pc:sldMk cId="3468941861" sldId="334"/>
            <ac:spMk id="2" creationId="{FE23AB5A-EC89-7B50-7AB5-BF3466FDDF20}"/>
          </ac:spMkLst>
        </pc:spChg>
      </pc:sldChg>
      <pc:sldChg chg="modSp">
        <pc:chgData name="Saul, Katherine G - OSEC" userId="S::saul.katherine.g@dol.gov::29b8890e-4fcf-4947-a21f-443cd3f2217d" providerId="AD" clId="Web-{A3282570-D4C0-AE0C-616D-29731980A7E1}" dt="2023-04-05T21:00:20.047" v="58" actId="20577"/>
        <pc:sldMkLst>
          <pc:docMk/>
          <pc:sldMk cId="2214029304" sldId="335"/>
        </pc:sldMkLst>
        <pc:spChg chg="mod">
          <ac:chgData name="Saul, Katherine G - OSEC" userId="S::saul.katherine.g@dol.gov::29b8890e-4fcf-4947-a21f-443cd3f2217d" providerId="AD" clId="Web-{A3282570-D4C0-AE0C-616D-29731980A7E1}" dt="2023-04-05T21:00:15.359" v="57" actId="20577"/>
          <ac:spMkLst>
            <pc:docMk/>
            <pc:sldMk cId="2214029304" sldId="335"/>
            <ac:spMk id="3" creationId="{7E4B414D-0F66-4356-BEF6-5BD43E963094}"/>
          </ac:spMkLst>
        </pc:spChg>
        <pc:spChg chg="mod">
          <ac:chgData name="Saul, Katherine G - OSEC" userId="S::saul.katherine.g@dol.gov::29b8890e-4fcf-4947-a21f-443cd3f2217d" providerId="AD" clId="Web-{A3282570-D4C0-AE0C-616D-29731980A7E1}" dt="2023-04-05T21:00:20.047" v="58" actId="20577"/>
          <ac:spMkLst>
            <pc:docMk/>
            <pc:sldMk cId="2214029304" sldId="335"/>
            <ac:spMk id="4" creationId="{EE6D4EF0-21D4-19D0-7BC5-2FAC1D0894A7}"/>
          </ac:spMkLst>
        </pc:spChg>
      </pc:sldChg>
      <pc:sldChg chg="modSp">
        <pc:chgData name="Saul, Katherine G - OSEC" userId="S::saul.katherine.g@dol.gov::29b8890e-4fcf-4947-a21f-443cd3f2217d" providerId="AD" clId="Web-{A3282570-D4C0-AE0C-616D-29731980A7E1}" dt="2023-04-06T16:33:29.911" v="214" actId="20577"/>
        <pc:sldMkLst>
          <pc:docMk/>
          <pc:sldMk cId="539772786" sldId="336"/>
        </pc:sldMkLst>
        <pc:spChg chg="mod">
          <ac:chgData name="Saul, Katherine G - OSEC" userId="S::saul.katherine.g@dol.gov::29b8890e-4fcf-4947-a21f-443cd3f2217d" providerId="AD" clId="Web-{A3282570-D4C0-AE0C-616D-29731980A7E1}" dt="2023-04-05T20:57:37.889" v="24" actId="20577"/>
          <ac:spMkLst>
            <pc:docMk/>
            <pc:sldMk cId="539772786" sldId="336"/>
            <ac:spMk id="3" creationId="{7E4B414D-0F66-4356-BEF6-5BD43E963094}"/>
          </ac:spMkLst>
        </pc:spChg>
        <pc:spChg chg="mod">
          <ac:chgData name="Saul, Katherine G - OSEC" userId="S::saul.katherine.g@dol.gov::29b8890e-4fcf-4947-a21f-443cd3f2217d" providerId="AD" clId="Web-{A3282570-D4C0-AE0C-616D-29731980A7E1}" dt="2023-04-06T16:33:29.911" v="214" actId="20577"/>
          <ac:spMkLst>
            <pc:docMk/>
            <pc:sldMk cId="539772786" sldId="336"/>
            <ac:spMk id="4" creationId="{EE6D4EF0-21D4-19D0-7BC5-2FAC1D0894A7}"/>
          </ac:spMkLst>
        </pc:spChg>
      </pc:sldChg>
      <pc:sldChg chg="modSp modCm">
        <pc:chgData name="Saul, Katherine G - OSEC" userId="S::saul.katherine.g@dol.gov::29b8890e-4fcf-4947-a21f-443cd3f2217d" providerId="AD" clId="Web-{A3282570-D4C0-AE0C-616D-29731980A7E1}" dt="2023-04-06T16:44:58.318" v="242" actId="20577"/>
        <pc:sldMkLst>
          <pc:docMk/>
          <pc:sldMk cId="1351209008" sldId="337"/>
        </pc:sldMkLst>
        <pc:spChg chg="mod">
          <ac:chgData name="Saul, Katherine G - OSEC" userId="S::saul.katherine.g@dol.gov::29b8890e-4fcf-4947-a21f-443cd3f2217d" providerId="AD" clId="Web-{A3282570-D4C0-AE0C-616D-29731980A7E1}" dt="2023-04-05T20:58:06.499" v="30" actId="20577"/>
          <ac:spMkLst>
            <pc:docMk/>
            <pc:sldMk cId="1351209008" sldId="337"/>
            <ac:spMk id="3" creationId="{7E4B414D-0F66-4356-BEF6-5BD43E963094}"/>
          </ac:spMkLst>
        </pc:spChg>
        <pc:spChg chg="mod">
          <ac:chgData name="Saul, Katherine G - OSEC" userId="S::saul.katherine.g@dol.gov::29b8890e-4fcf-4947-a21f-443cd3f2217d" providerId="AD" clId="Web-{A3282570-D4C0-AE0C-616D-29731980A7E1}" dt="2023-04-06T16:44:58.318" v="242" actId="20577"/>
          <ac:spMkLst>
            <pc:docMk/>
            <pc:sldMk cId="1351209008" sldId="337"/>
            <ac:spMk id="4" creationId="{EE6D4EF0-21D4-19D0-7BC5-2FAC1D0894A7}"/>
          </ac:spMkLst>
        </pc:spChg>
      </pc:sldChg>
      <pc:sldChg chg="modSp">
        <pc:chgData name="Saul, Katherine G - OSEC" userId="S::saul.katherine.g@dol.gov::29b8890e-4fcf-4947-a21f-443cd3f2217d" providerId="AD" clId="Web-{A3282570-D4C0-AE0C-616D-29731980A7E1}" dt="2023-04-05T20:57:23.608" v="22" actId="20577"/>
        <pc:sldMkLst>
          <pc:docMk/>
          <pc:sldMk cId="4011604866" sldId="338"/>
        </pc:sldMkLst>
        <pc:spChg chg="mod">
          <ac:chgData name="Saul, Katherine G - OSEC" userId="S::saul.katherine.g@dol.gov::29b8890e-4fcf-4947-a21f-443cd3f2217d" providerId="AD" clId="Web-{A3282570-D4C0-AE0C-616D-29731980A7E1}" dt="2023-04-05T20:57:19.233" v="21" actId="20577"/>
          <ac:spMkLst>
            <pc:docMk/>
            <pc:sldMk cId="4011604866" sldId="338"/>
            <ac:spMk id="5" creationId="{306B8558-A533-6084-34B6-E72A6B671DDD}"/>
          </ac:spMkLst>
        </pc:spChg>
        <pc:spChg chg="mod">
          <ac:chgData name="Saul, Katherine G - OSEC" userId="S::saul.katherine.g@dol.gov::29b8890e-4fcf-4947-a21f-443cd3f2217d" providerId="AD" clId="Web-{A3282570-D4C0-AE0C-616D-29731980A7E1}" dt="2023-04-05T20:57:23.608" v="22" actId="20577"/>
          <ac:spMkLst>
            <pc:docMk/>
            <pc:sldMk cId="4011604866" sldId="338"/>
            <ac:spMk id="7" creationId="{EF3A7DAF-0710-6B9C-15F8-E88A67BF1541}"/>
          </ac:spMkLst>
        </pc:spChg>
      </pc:sldChg>
      <pc:sldChg chg="modSp">
        <pc:chgData name="Saul, Katherine G - OSEC" userId="S::saul.katherine.g@dol.gov::29b8890e-4fcf-4947-a21f-443cd3f2217d" providerId="AD" clId="Web-{A3282570-D4C0-AE0C-616D-29731980A7E1}" dt="2023-04-05T21:00:36.547" v="64" actId="14100"/>
        <pc:sldMkLst>
          <pc:docMk/>
          <pc:sldMk cId="376565568" sldId="339"/>
        </pc:sldMkLst>
        <pc:spChg chg="mod">
          <ac:chgData name="Saul, Katherine G - OSEC" userId="S::saul.katherine.g@dol.gov::29b8890e-4fcf-4947-a21f-443cd3f2217d" providerId="AD" clId="Web-{A3282570-D4C0-AE0C-616D-29731980A7E1}" dt="2023-04-05T21:00:29.953" v="61" actId="20577"/>
          <ac:spMkLst>
            <pc:docMk/>
            <pc:sldMk cId="376565568" sldId="339"/>
            <ac:spMk id="3" creationId="{7E4B414D-0F66-4356-BEF6-5BD43E963094}"/>
          </ac:spMkLst>
        </pc:spChg>
        <pc:spChg chg="mod">
          <ac:chgData name="Saul, Katherine G - OSEC" userId="S::saul.katherine.g@dol.gov::29b8890e-4fcf-4947-a21f-443cd3f2217d" providerId="AD" clId="Web-{A3282570-D4C0-AE0C-616D-29731980A7E1}" dt="2023-04-05T21:00:36.547" v="64" actId="14100"/>
          <ac:spMkLst>
            <pc:docMk/>
            <pc:sldMk cId="376565568" sldId="339"/>
            <ac:spMk id="4" creationId="{EE6D4EF0-21D4-19D0-7BC5-2FAC1D0894A7}"/>
          </ac:spMkLst>
        </pc:spChg>
      </pc:sldChg>
      <pc:sldChg chg="modSp">
        <pc:chgData name="Saul, Katherine G - OSEC" userId="S::saul.katherine.g@dol.gov::29b8890e-4fcf-4947-a21f-443cd3f2217d" providerId="AD" clId="Web-{A3282570-D4C0-AE0C-616D-29731980A7E1}" dt="2023-04-05T21:00:47.297" v="67" actId="20577"/>
        <pc:sldMkLst>
          <pc:docMk/>
          <pc:sldMk cId="48733855" sldId="340"/>
        </pc:sldMkLst>
        <pc:spChg chg="mod">
          <ac:chgData name="Saul, Katherine G - OSEC" userId="S::saul.katherine.g@dol.gov::29b8890e-4fcf-4947-a21f-443cd3f2217d" providerId="AD" clId="Web-{A3282570-D4C0-AE0C-616D-29731980A7E1}" dt="2023-04-05T21:00:47.297" v="67" actId="20577"/>
          <ac:spMkLst>
            <pc:docMk/>
            <pc:sldMk cId="48733855" sldId="340"/>
            <ac:spMk id="2" creationId="{FE23AB5A-EC89-7B50-7AB5-BF3466FDDF20}"/>
          </ac:spMkLst>
        </pc:spChg>
      </pc:sldChg>
      <pc:sldChg chg="modSp">
        <pc:chgData name="Saul, Katherine G - OSEC" userId="S::saul.katherine.g@dol.gov::29b8890e-4fcf-4947-a21f-443cd3f2217d" providerId="AD" clId="Web-{A3282570-D4C0-AE0C-616D-29731980A7E1}" dt="2023-04-05T21:01:48.594" v="83" actId="20577"/>
        <pc:sldMkLst>
          <pc:docMk/>
          <pc:sldMk cId="1540640842" sldId="341"/>
        </pc:sldMkLst>
        <pc:spChg chg="mod">
          <ac:chgData name="Saul, Katherine G - OSEC" userId="S::saul.katherine.g@dol.gov::29b8890e-4fcf-4947-a21f-443cd3f2217d" providerId="AD" clId="Web-{A3282570-D4C0-AE0C-616D-29731980A7E1}" dt="2023-04-05T21:01:45.704" v="82" actId="20577"/>
          <ac:spMkLst>
            <pc:docMk/>
            <pc:sldMk cId="1540640842" sldId="341"/>
            <ac:spMk id="3" creationId="{7E4B414D-0F66-4356-BEF6-5BD43E963094}"/>
          </ac:spMkLst>
        </pc:spChg>
        <pc:spChg chg="mod">
          <ac:chgData name="Saul, Katherine G - OSEC" userId="S::saul.katherine.g@dol.gov::29b8890e-4fcf-4947-a21f-443cd3f2217d" providerId="AD" clId="Web-{A3282570-D4C0-AE0C-616D-29731980A7E1}" dt="2023-04-05T21:01:48.594" v="83" actId="20577"/>
          <ac:spMkLst>
            <pc:docMk/>
            <pc:sldMk cId="1540640842" sldId="341"/>
            <ac:spMk id="4" creationId="{DFF1FEE6-ABC2-F94C-D265-69214AC97368}"/>
          </ac:spMkLst>
        </pc:spChg>
      </pc:sldChg>
      <pc:sldChg chg="modSp">
        <pc:chgData name="Saul, Katherine G - OSEC" userId="S::saul.katherine.g@dol.gov::29b8890e-4fcf-4947-a21f-443cd3f2217d" providerId="AD" clId="Web-{A3282570-D4C0-AE0C-616D-29731980A7E1}" dt="2023-04-05T21:21:08.983" v="119" actId="20577"/>
        <pc:sldMkLst>
          <pc:docMk/>
          <pc:sldMk cId="3846060121" sldId="342"/>
        </pc:sldMkLst>
        <pc:spChg chg="mod">
          <ac:chgData name="Saul, Katherine G - OSEC" userId="S::saul.katherine.g@dol.gov::29b8890e-4fcf-4947-a21f-443cd3f2217d" providerId="AD" clId="Web-{A3282570-D4C0-AE0C-616D-29731980A7E1}" dt="2023-04-05T21:21:08.983" v="119" actId="20577"/>
          <ac:spMkLst>
            <pc:docMk/>
            <pc:sldMk cId="3846060121" sldId="342"/>
            <ac:spMk id="2" creationId="{88174E69-5180-8826-638A-B35EA3D1F6EF}"/>
          </ac:spMkLst>
        </pc:spChg>
        <pc:spChg chg="mod">
          <ac:chgData name="Saul, Katherine G - OSEC" userId="S::saul.katherine.g@dol.gov::29b8890e-4fcf-4947-a21f-443cd3f2217d" providerId="AD" clId="Web-{A3282570-D4C0-AE0C-616D-29731980A7E1}" dt="2023-04-05T21:21:04.733" v="117" actId="20577"/>
          <ac:spMkLst>
            <pc:docMk/>
            <pc:sldMk cId="3846060121" sldId="342"/>
            <ac:spMk id="3" creationId="{7E4B414D-0F66-4356-BEF6-5BD43E963094}"/>
          </ac:spMkLst>
        </pc:spChg>
      </pc:sldChg>
      <pc:sldChg chg="modSp">
        <pc:chgData name="Saul, Katherine G - OSEC" userId="S::saul.katherine.g@dol.gov::29b8890e-4fcf-4947-a21f-443cd3f2217d" providerId="AD" clId="Web-{A3282570-D4C0-AE0C-616D-29731980A7E1}" dt="2023-04-05T21:20:55.748" v="114" actId="20577"/>
        <pc:sldMkLst>
          <pc:docMk/>
          <pc:sldMk cId="3243226014" sldId="343"/>
        </pc:sldMkLst>
        <pc:spChg chg="mod">
          <ac:chgData name="Saul, Katherine G - OSEC" userId="S::saul.katherine.g@dol.gov::29b8890e-4fcf-4947-a21f-443cd3f2217d" providerId="AD" clId="Web-{A3282570-D4C0-AE0C-616D-29731980A7E1}" dt="2023-04-05T21:03:53.314" v="112" actId="20577"/>
          <ac:spMkLst>
            <pc:docMk/>
            <pc:sldMk cId="3243226014" sldId="343"/>
            <ac:spMk id="3" creationId="{7E4B414D-0F66-4356-BEF6-5BD43E963094}"/>
          </ac:spMkLst>
        </pc:spChg>
        <pc:spChg chg="mod">
          <ac:chgData name="Saul, Katherine G - OSEC" userId="S::saul.katherine.g@dol.gov::29b8890e-4fcf-4947-a21f-443cd3f2217d" providerId="AD" clId="Web-{A3282570-D4C0-AE0C-616D-29731980A7E1}" dt="2023-04-05T21:20:55.748" v="114" actId="20577"/>
          <ac:spMkLst>
            <pc:docMk/>
            <pc:sldMk cId="3243226014" sldId="343"/>
            <ac:spMk id="4" creationId="{DFF1FEE6-ABC2-F94C-D265-69214AC97368}"/>
          </ac:spMkLst>
        </pc:spChg>
      </pc:sldChg>
      <pc:sldChg chg="modSp">
        <pc:chgData name="Saul, Katherine G - OSEC" userId="S::saul.katherine.g@dol.gov::29b8890e-4fcf-4947-a21f-443cd3f2217d" providerId="AD" clId="Web-{A3282570-D4C0-AE0C-616D-29731980A7E1}" dt="2023-04-06T16:46:29.524" v="260" actId="14100"/>
        <pc:sldMkLst>
          <pc:docMk/>
          <pc:sldMk cId="2468537640" sldId="344"/>
        </pc:sldMkLst>
        <pc:spChg chg="mod">
          <ac:chgData name="Saul, Katherine G - OSEC" userId="S::saul.katherine.g@dol.gov::29b8890e-4fcf-4947-a21f-443cd3f2217d" providerId="AD" clId="Web-{A3282570-D4C0-AE0C-616D-29731980A7E1}" dt="2023-04-06T16:46:29.524" v="260" actId="14100"/>
          <ac:spMkLst>
            <pc:docMk/>
            <pc:sldMk cId="2468537640" sldId="344"/>
            <ac:spMk id="2" creationId="{AED8FB56-CC1D-463E-B65D-185849E44C93}"/>
          </ac:spMkLst>
        </pc:spChg>
        <pc:spChg chg="mod">
          <ac:chgData name="Saul, Katherine G - OSEC" userId="S::saul.katherine.g@dol.gov::29b8890e-4fcf-4947-a21f-443cd3f2217d" providerId="AD" clId="Web-{A3282570-D4C0-AE0C-616D-29731980A7E1}" dt="2023-04-05T21:01:11.157" v="74" actId="20577"/>
          <ac:spMkLst>
            <pc:docMk/>
            <pc:sldMk cId="2468537640" sldId="344"/>
            <ac:spMk id="3" creationId="{7E4B414D-0F66-4356-BEF6-5BD43E963094}"/>
          </ac:spMkLst>
        </pc:spChg>
      </pc:sldChg>
      <pc:sldChg chg="modSp modCm">
        <pc:chgData name="Saul, Katherine G - OSEC" userId="S::saul.katherine.g@dol.gov::29b8890e-4fcf-4947-a21f-443cd3f2217d" providerId="AD" clId="Web-{A3282570-D4C0-AE0C-616D-29731980A7E1}" dt="2023-04-06T16:47:27.244" v="265" actId="20577"/>
        <pc:sldMkLst>
          <pc:docMk/>
          <pc:sldMk cId="3090334377" sldId="345"/>
        </pc:sldMkLst>
        <pc:spChg chg="mod">
          <ac:chgData name="Saul, Katherine G - OSEC" userId="S::saul.katherine.g@dol.gov::29b8890e-4fcf-4947-a21f-443cd3f2217d" providerId="AD" clId="Web-{A3282570-D4C0-AE0C-616D-29731980A7E1}" dt="2023-04-05T21:01:30.032" v="77" actId="20577"/>
          <ac:spMkLst>
            <pc:docMk/>
            <pc:sldMk cId="3090334377" sldId="345"/>
            <ac:spMk id="3" creationId="{7E4B414D-0F66-4356-BEF6-5BD43E963094}"/>
          </ac:spMkLst>
        </pc:spChg>
        <pc:spChg chg="mod">
          <ac:chgData name="Saul, Katherine G - OSEC" userId="S::saul.katherine.g@dol.gov::29b8890e-4fcf-4947-a21f-443cd3f2217d" providerId="AD" clId="Web-{A3282570-D4C0-AE0C-616D-29731980A7E1}" dt="2023-04-06T16:47:27.244" v="265" actId="20577"/>
          <ac:spMkLst>
            <pc:docMk/>
            <pc:sldMk cId="3090334377" sldId="345"/>
            <ac:spMk id="4" creationId="{E6B34359-C642-32F7-B232-7CA9D0B71100}"/>
          </ac:spMkLst>
        </pc:spChg>
      </pc:sldChg>
      <pc:sldChg chg="modSp modCm">
        <pc:chgData name="Saul, Katherine G - OSEC" userId="S::saul.katherine.g@dol.gov::29b8890e-4fcf-4947-a21f-443cd3f2217d" providerId="AD" clId="Web-{A3282570-D4C0-AE0C-616D-29731980A7E1}" dt="2023-04-06T16:48:39.574" v="266"/>
        <pc:sldMkLst>
          <pc:docMk/>
          <pc:sldMk cId="2822215098" sldId="346"/>
        </pc:sldMkLst>
        <pc:spChg chg="mod">
          <ac:chgData name="Saul, Katherine G - OSEC" userId="S::saul.katherine.g@dol.gov::29b8890e-4fcf-4947-a21f-443cd3f2217d" providerId="AD" clId="Web-{A3282570-D4C0-AE0C-616D-29731980A7E1}" dt="2023-04-05T21:02:55.845" v="99" actId="1076"/>
          <ac:spMkLst>
            <pc:docMk/>
            <pc:sldMk cId="2822215098" sldId="346"/>
            <ac:spMk id="2" creationId="{769A7CF4-A79B-E54D-1B99-1AA3420141C5}"/>
          </ac:spMkLst>
        </pc:spChg>
        <pc:spChg chg="mod">
          <ac:chgData name="Saul, Katherine G - OSEC" userId="S::saul.katherine.g@dol.gov::29b8890e-4fcf-4947-a21f-443cd3f2217d" providerId="AD" clId="Web-{A3282570-D4C0-AE0C-616D-29731980A7E1}" dt="2023-04-05T21:01:59.985" v="86" actId="20577"/>
          <ac:spMkLst>
            <pc:docMk/>
            <pc:sldMk cId="2822215098" sldId="346"/>
            <ac:spMk id="3" creationId="{7E4B414D-0F66-4356-BEF6-5BD43E963094}"/>
          </ac:spMkLst>
        </pc:spChg>
        <pc:spChg chg="mod">
          <ac:chgData name="Saul, Katherine G - OSEC" userId="S::saul.katherine.g@dol.gov::29b8890e-4fcf-4947-a21f-443cd3f2217d" providerId="AD" clId="Web-{A3282570-D4C0-AE0C-616D-29731980A7E1}" dt="2023-04-05T21:02:38.673" v="95" actId="14100"/>
          <ac:spMkLst>
            <pc:docMk/>
            <pc:sldMk cId="2822215098" sldId="346"/>
            <ac:spMk id="5" creationId="{C0A23712-B74D-D9FD-354A-2FA7FAB00787}"/>
          </ac:spMkLst>
        </pc:spChg>
        <pc:spChg chg="mod">
          <ac:chgData name="Saul, Katherine G - OSEC" userId="S::saul.katherine.g@dol.gov::29b8890e-4fcf-4947-a21f-443cd3f2217d" providerId="AD" clId="Web-{A3282570-D4C0-AE0C-616D-29731980A7E1}" dt="2023-04-05T21:02:50.814" v="98" actId="14100"/>
          <ac:spMkLst>
            <pc:docMk/>
            <pc:sldMk cId="2822215098" sldId="346"/>
            <ac:spMk id="8" creationId="{EED28E34-9CD6-5F99-6C22-A8E22B417F2B}"/>
          </ac:spMkLst>
        </pc:spChg>
      </pc:sldChg>
      <pc:sldChg chg="modSp">
        <pc:chgData name="Saul, Katherine G - OSEC" userId="S::saul.katherine.g@dol.gov::29b8890e-4fcf-4947-a21f-443cd3f2217d" providerId="AD" clId="Web-{A3282570-D4C0-AE0C-616D-29731980A7E1}" dt="2023-04-05T21:03:46.189" v="110" actId="20577"/>
        <pc:sldMkLst>
          <pc:docMk/>
          <pc:sldMk cId="1349425812" sldId="347"/>
        </pc:sldMkLst>
        <pc:spChg chg="mod">
          <ac:chgData name="Saul, Katherine G - OSEC" userId="S::saul.katherine.g@dol.gov::29b8890e-4fcf-4947-a21f-443cd3f2217d" providerId="AD" clId="Web-{A3282570-D4C0-AE0C-616D-29731980A7E1}" dt="2023-04-05T21:03:46.189" v="110" actId="20577"/>
          <ac:spMkLst>
            <pc:docMk/>
            <pc:sldMk cId="1349425812" sldId="347"/>
            <ac:spMk id="2" creationId="{FE23AB5A-EC89-7B50-7AB5-BF3466FDDF20}"/>
          </ac:spMkLst>
        </pc:spChg>
      </pc:sldChg>
      <pc:sldChg chg="modSp">
        <pc:chgData name="Saul, Katherine G - OSEC" userId="S::saul.katherine.g@dol.gov::29b8890e-4fcf-4947-a21f-443cd3f2217d" providerId="AD" clId="Web-{A3282570-D4C0-AE0C-616D-29731980A7E1}" dt="2023-04-06T16:49:44.810" v="271" actId="20577"/>
        <pc:sldMkLst>
          <pc:docMk/>
          <pc:sldMk cId="1604688707" sldId="348"/>
        </pc:sldMkLst>
        <pc:spChg chg="mod">
          <ac:chgData name="Saul, Katherine G - OSEC" userId="S::saul.katherine.g@dol.gov::29b8890e-4fcf-4947-a21f-443cd3f2217d" providerId="AD" clId="Web-{A3282570-D4C0-AE0C-616D-29731980A7E1}" dt="2023-04-05T21:21:18.436" v="122" actId="20577"/>
          <ac:spMkLst>
            <pc:docMk/>
            <pc:sldMk cId="1604688707" sldId="348"/>
            <ac:spMk id="3" creationId="{7E4B414D-0F66-4356-BEF6-5BD43E963094}"/>
          </ac:spMkLst>
        </pc:spChg>
        <pc:spChg chg="mod">
          <ac:chgData name="Saul, Katherine G - OSEC" userId="S::saul.katherine.g@dol.gov::29b8890e-4fcf-4947-a21f-443cd3f2217d" providerId="AD" clId="Web-{A3282570-D4C0-AE0C-616D-29731980A7E1}" dt="2023-04-06T16:49:44.810" v="271" actId="20577"/>
          <ac:spMkLst>
            <pc:docMk/>
            <pc:sldMk cId="1604688707" sldId="348"/>
            <ac:spMk id="4" creationId="{DBAE8C6B-CC41-DFB1-19D9-D75624619F24}"/>
          </ac:spMkLst>
        </pc:spChg>
      </pc:sldChg>
      <pc:sldChg chg="modSp">
        <pc:chgData name="Saul, Katherine G - OSEC" userId="S::saul.katherine.g@dol.gov::29b8890e-4fcf-4947-a21f-443cd3f2217d" providerId="AD" clId="Web-{A3282570-D4C0-AE0C-616D-29731980A7E1}" dt="2023-04-05T21:21:49.249" v="132" actId="20577"/>
        <pc:sldMkLst>
          <pc:docMk/>
          <pc:sldMk cId="1891297999" sldId="349"/>
        </pc:sldMkLst>
        <pc:spChg chg="mod">
          <ac:chgData name="Saul, Katherine G - OSEC" userId="S::saul.katherine.g@dol.gov::29b8890e-4fcf-4947-a21f-443cd3f2217d" providerId="AD" clId="Web-{A3282570-D4C0-AE0C-616D-29731980A7E1}" dt="2023-04-05T21:21:49.249" v="132" actId="20577"/>
          <ac:spMkLst>
            <pc:docMk/>
            <pc:sldMk cId="1891297999" sldId="349"/>
            <ac:spMk id="2" creationId="{B821467B-5F76-95F9-309A-D95BBC62E761}"/>
          </ac:spMkLst>
        </pc:spChg>
        <pc:spChg chg="mod">
          <ac:chgData name="Saul, Katherine G - OSEC" userId="S::saul.katherine.g@dol.gov::29b8890e-4fcf-4947-a21f-443cd3f2217d" providerId="AD" clId="Web-{A3282570-D4C0-AE0C-616D-29731980A7E1}" dt="2023-04-05T21:21:33.014" v="127" actId="20577"/>
          <ac:spMkLst>
            <pc:docMk/>
            <pc:sldMk cId="1891297999" sldId="349"/>
            <ac:spMk id="3" creationId="{7E4B414D-0F66-4356-BEF6-5BD43E963094}"/>
          </ac:spMkLst>
        </pc:spChg>
      </pc:sldChg>
      <pc:sldChg chg="modSp modCm">
        <pc:chgData name="Saul, Katherine G - OSEC" userId="S::saul.katherine.g@dol.gov::29b8890e-4fcf-4947-a21f-443cd3f2217d" providerId="AD" clId="Web-{A3282570-D4C0-AE0C-616D-29731980A7E1}" dt="2023-04-06T16:48:51.902" v="268" actId="20577"/>
        <pc:sldMkLst>
          <pc:docMk/>
          <pc:sldMk cId="647003436" sldId="350"/>
        </pc:sldMkLst>
        <pc:spChg chg="mod">
          <ac:chgData name="Saul, Katherine G - OSEC" userId="S::saul.katherine.g@dol.gov::29b8890e-4fcf-4947-a21f-443cd3f2217d" providerId="AD" clId="Web-{A3282570-D4C0-AE0C-616D-29731980A7E1}" dt="2023-04-05T21:03:08.814" v="101" actId="20577"/>
          <ac:spMkLst>
            <pc:docMk/>
            <pc:sldMk cId="647003436" sldId="350"/>
            <ac:spMk id="3" creationId="{7E4B414D-0F66-4356-BEF6-5BD43E963094}"/>
          </ac:spMkLst>
        </pc:spChg>
        <pc:spChg chg="mod">
          <ac:chgData name="Saul, Katherine G - OSEC" userId="S::saul.katherine.g@dol.gov::29b8890e-4fcf-4947-a21f-443cd3f2217d" providerId="AD" clId="Web-{A3282570-D4C0-AE0C-616D-29731980A7E1}" dt="2023-04-06T16:48:51.902" v="268" actId="20577"/>
          <ac:spMkLst>
            <pc:docMk/>
            <pc:sldMk cId="647003436" sldId="350"/>
            <ac:spMk id="6" creationId="{C49AA7EB-1C09-A30A-AEFD-EB772B4FAB59}"/>
          </ac:spMkLst>
        </pc:spChg>
      </pc:sldChg>
      <pc:sldChg chg="modSp">
        <pc:chgData name="Saul, Katherine G - OSEC" userId="S::saul.katherine.g@dol.gov::29b8890e-4fcf-4947-a21f-443cd3f2217d" providerId="AD" clId="Web-{A3282570-D4C0-AE0C-616D-29731980A7E1}" dt="2023-04-05T21:21:57.062" v="134" actId="20577"/>
        <pc:sldMkLst>
          <pc:docMk/>
          <pc:sldMk cId="3310000244" sldId="351"/>
        </pc:sldMkLst>
        <pc:spChg chg="mod">
          <ac:chgData name="Saul, Katherine G - OSEC" userId="S::saul.katherine.g@dol.gov::29b8890e-4fcf-4947-a21f-443cd3f2217d" providerId="AD" clId="Web-{A3282570-D4C0-AE0C-616D-29731980A7E1}" dt="2023-04-05T21:21:57.062" v="134" actId="20577"/>
          <ac:spMkLst>
            <pc:docMk/>
            <pc:sldMk cId="3310000244" sldId="351"/>
            <ac:spMk id="2" creationId="{FE23AB5A-EC89-7B50-7AB5-BF3466FDDF20}"/>
          </ac:spMkLst>
        </pc:spChg>
      </pc:sldChg>
      <pc:sldChg chg="modSp">
        <pc:chgData name="Saul, Katherine G - OSEC" userId="S::saul.katherine.g@dol.gov::29b8890e-4fcf-4947-a21f-443cd3f2217d" providerId="AD" clId="Web-{A3282570-D4C0-AE0C-616D-29731980A7E1}" dt="2023-04-05T21:22:08.765" v="139" actId="20577"/>
        <pc:sldMkLst>
          <pc:docMk/>
          <pc:sldMk cId="3363469645" sldId="352"/>
        </pc:sldMkLst>
        <pc:spChg chg="mod">
          <ac:chgData name="Saul, Katherine G - OSEC" userId="S::saul.katherine.g@dol.gov::29b8890e-4fcf-4947-a21f-443cd3f2217d" providerId="AD" clId="Web-{A3282570-D4C0-AE0C-616D-29731980A7E1}" dt="2023-04-05T21:22:08.765" v="139" actId="20577"/>
          <ac:spMkLst>
            <pc:docMk/>
            <pc:sldMk cId="3363469645" sldId="352"/>
            <ac:spMk id="2" creationId="{51630577-607C-D17C-4853-791370BF436D}"/>
          </ac:spMkLst>
        </pc:spChg>
        <pc:spChg chg="mod">
          <ac:chgData name="Saul, Katherine G - OSEC" userId="S::saul.katherine.g@dol.gov::29b8890e-4fcf-4947-a21f-443cd3f2217d" providerId="AD" clId="Web-{A3282570-D4C0-AE0C-616D-29731980A7E1}" dt="2023-04-05T21:22:04.937" v="137" actId="20577"/>
          <ac:spMkLst>
            <pc:docMk/>
            <pc:sldMk cId="3363469645" sldId="352"/>
            <ac:spMk id="3" creationId="{7E4B414D-0F66-4356-BEF6-5BD43E963094}"/>
          </ac:spMkLst>
        </pc:spChg>
      </pc:sldChg>
      <pc:sldChg chg="addSp modSp">
        <pc:chgData name="Saul, Katherine G - OSEC" userId="S::saul.katherine.g@dol.gov::29b8890e-4fcf-4947-a21f-443cd3f2217d" providerId="AD" clId="Web-{A3282570-D4C0-AE0C-616D-29731980A7E1}" dt="2023-04-06T17:25:56.877" v="486" actId="1076"/>
        <pc:sldMkLst>
          <pc:docMk/>
          <pc:sldMk cId="585479933" sldId="353"/>
        </pc:sldMkLst>
        <pc:spChg chg="mod">
          <ac:chgData name="Saul, Katherine G - OSEC" userId="S::saul.katherine.g@dol.gov::29b8890e-4fcf-4947-a21f-443cd3f2217d" providerId="AD" clId="Web-{A3282570-D4C0-AE0C-616D-29731980A7E1}" dt="2023-04-06T17:21:59.528" v="476" actId="20577"/>
          <ac:spMkLst>
            <pc:docMk/>
            <pc:sldMk cId="585479933" sldId="353"/>
            <ac:spMk id="2" creationId="{D2F812E7-4423-62F5-35C3-5D9EEA54E816}"/>
          </ac:spMkLst>
        </pc:spChg>
        <pc:spChg chg="mod">
          <ac:chgData name="Saul, Katherine G - OSEC" userId="S::saul.katherine.g@dol.gov::29b8890e-4fcf-4947-a21f-443cd3f2217d" providerId="AD" clId="Web-{A3282570-D4C0-AE0C-616D-29731980A7E1}" dt="2023-04-05T21:27:47.614" v="178" actId="20577"/>
          <ac:spMkLst>
            <pc:docMk/>
            <pc:sldMk cId="585479933" sldId="353"/>
            <ac:spMk id="3" creationId="{7E4B414D-0F66-4356-BEF6-5BD43E963094}"/>
          </ac:spMkLst>
        </pc:spChg>
        <pc:picChg chg="add mod">
          <ac:chgData name="Saul, Katherine G - OSEC" userId="S::saul.katherine.g@dol.gov::29b8890e-4fcf-4947-a21f-443cd3f2217d" providerId="AD" clId="Web-{A3282570-D4C0-AE0C-616D-29731980A7E1}" dt="2023-04-06T17:24:40.578" v="482" actId="1076"/>
          <ac:picMkLst>
            <pc:docMk/>
            <pc:sldMk cId="585479933" sldId="353"/>
            <ac:picMk id="4" creationId="{A8C2B0D1-CB0F-BC73-3DD6-4F37448ECDDD}"/>
          </ac:picMkLst>
        </pc:picChg>
        <pc:picChg chg="add mod">
          <ac:chgData name="Saul, Katherine G - OSEC" userId="S::saul.katherine.g@dol.gov::29b8890e-4fcf-4947-a21f-443cd3f2217d" providerId="AD" clId="Web-{A3282570-D4C0-AE0C-616D-29731980A7E1}" dt="2023-04-06T17:25:56.877" v="486" actId="1076"/>
          <ac:picMkLst>
            <pc:docMk/>
            <pc:sldMk cId="585479933" sldId="353"/>
            <ac:picMk id="5" creationId="{11B70137-C104-DFAE-5D60-3BA04FA90B5A}"/>
          </ac:picMkLst>
        </pc:picChg>
      </pc:sldChg>
      <pc:sldChg chg="modSp">
        <pc:chgData name="Saul, Katherine G - OSEC" userId="S::saul.katherine.g@dol.gov::29b8890e-4fcf-4947-a21f-443cd3f2217d" providerId="AD" clId="Web-{A3282570-D4C0-AE0C-616D-29731980A7E1}" dt="2023-04-05T21:23:28.891" v="160" actId="1076"/>
        <pc:sldMkLst>
          <pc:docMk/>
          <pc:sldMk cId="1948126436" sldId="354"/>
        </pc:sldMkLst>
        <pc:spChg chg="mod">
          <ac:chgData name="Saul, Katherine G - OSEC" userId="S::saul.katherine.g@dol.gov::29b8890e-4fcf-4947-a21f-443cd3f2217d" providerId="AD" clId="Web-{A3282570-D4C0-AE0C-616D-29731980A7E1}" dt="2023-04-05T21:23:26.594" v="159" actId="14100"/>
          <ac:spMkLst>
            <pc:docMk/>
            <pc:sldMk cId="1948126436" sldId="354"/>
            <ac:spMk id="2" creationId="{6D17ECCB-D614-7418-E10F-068E522A278A}"/>
          </ac:spMkLst>
        </pc:spChg>
        <pc:spChg chg="mod">
          <ac:chgData name="Saul, Katherine G - OSEC" userId="S::saul.katherine.g@dol.gov::29b8890e-4fcf-4947-a21f-443cd3f2217d" providerId="AD" clId="Web-{A3282570-D4C0-AE0C-616D-29731980A7E1}" dt="2023-04-05T21:23:13.156" v="154" actId="20577"/>
          <ac:spMkLst>
            <pc:docMk/>
            <pc:sldMk cId="1948126436" sldId="354"/>
            <ac:spMk id="3" creationId="{7E4B414D-0F66-4356-BEF6-5BD43E963094}"/>
          </ac:spMkLst>
        </pc:spChg>
        <pc:picChg chg="mod">
          <ac:chgData name="Saul, Katherine G - OSEC" userId="S::saul.katherine.g@dol.gov::29b8890e-4fcf-4947-a21f-443cd3f2217d" providerId="AD" clId="Web-{A3282570-D4C0-AE0C-616D-29731980A7E1}" dt="2023-04-05T21:23:28.891" v="160" actId="1076"/>
          <ac:picMkLst>
            <pc:docMk/>
            <pc:sldMk cId="1948126436" sldId="354"/>
            <ac:picMk id="5" creationId="{0BDDA46F-DA47-9833-BEDF-8F70A30A158A}"/>
          </ac:picMkLst>
        </pc:picChg>
      </pc:sldChg>
      <pc:sldChg chg="modSp">
        <pc:chgData name="Saul, Katherine G - OSEC" userId="S::saul.katherine.g@dol.gov::29b8890e-4fcf-4947-a21f-443cd3f2217d" providerId="AD" clId="Web-{A3282570-D4C0-AE0C-616D-29731980A7E1}" dt="2023-04-05T21:22:25.593" v="145" actId="14100"/>
        <pc:sldMkLst>
          <pc:docMk/>
          <pc:sldMk cId="1463231348" sldId="355"/>
        </pc:sldMkLst>
        <pc:spChg chg="mod">
          <ac:chgData name="Saul, Katherine G - OSEC" userId="S::saul.katherine.g@dol.gov::29b8890e-4fcf-4947-a21f-443cd3f2217d" providerId="AD" clId="Web-{A3282570-D4C0-AE0C-616D-29731980A7E1}" dt="2023-04-05T21:22:25.593" v="145" actId="14100"/>
          <ac:spMkLst>
            <pc:docMk/>
            <pc:sldMk cId="1463231348" sldId="355"/>
            <ac:spMk id="2" creationId="{1BF90E15-4B4F-C9EB-B737-C01631BDFE02}"/>
          </ac:spMkLst>
        </pc:spChg>
        <pc:spChg chg="mod">
          <ac:chgData name="Saul, Katherine G - OSEC" userId="S::saul.katherine.g@dol.gov::29b8890e-4fcf-4947-a21f-443cd3f2217d" providerId="AD" clId="Web-{A3282570-D4C0-AE0C-616D-29731980A7E1}" dt="2023-04-05T21:22:17.796" v="142" actId="20577"/>
          <ac:spMkLst>
            <pc:docMk/>
            <pc:sldMk cId="1463231348" sldId="355"/>
            <ac:spMk id="3" creationId="{7E4B414D-0F66-4356-BEF6-5BD43E963094}"/>
          </ac:spMkLst>
        </pc:spChg>
      </pc:sldChg>
      <pc:sldChg chg="modSp modCm">
        <pc:chgData name="Saul, Katherine G - OSEC" userId="S::saul.katherine.g@dol.gov::29b8890e-4fcf-4947-a21f-443cd3f2217d" providerId="AD" clId="Web-{A3282570-D4C0-AE0C-616D-29731980A7E1}" dt="2023-04-05T21:23:04.141" v="151" actId="20577"/>
        <pc:sldMkLst>
          <pc:docMk/>
          <pc:sldMk cId="1440608479" sldId="356"/>
        </pc:sldMkLst>
        <pc:spChg chg="mod">
          <ac:chgData name="Saul, Katherine G - OSEC" userId="S::saul.katherine.g@dol.gov::29b8890e-4fcf-4947-a21f-443cd3f2217d" providerId="AD" clId="Web-{A3282570-D4C0-AE0C-616D-29731980A7E1}" dt="2023-04-05T21:22:58.469" v="150" actId="20577"/>
          <ac:spMkLst>
            <pc:docMk/>
            <pc:sldMk cId="1440608479" sldId="356"/>
            <ac:spMk id="2" creationId="{827D9644-8398-91F8-7E56-DE824FD87AF0}"/>
          </ac:spMkLst>
        </pc:spChg>
        <pc:spChg chg="mod">
          <ac:chgData name="Saul, Katherine G - OSEC" userId="S::saul.katherine.g@dol.gov::29b8890e-4fcf-4947-a21f-443cd3f2217d" providerId="AD" clId="Web-{A3282570-D4C0-AE0C-616D-29731980A7E1}" dt="2023-04-05T21:22:37.734" v="147" actId="20577"/>
          <ac:spMkLst>
            <pc:docMk/>
            <pc:sldMk cId="1440608479" sldId="356"/>
            <ac:spMk id="3" creationId="{7E4B414D-0F66-4356-BEF6-5BD43E963094}"/>
          </ac:spMkLst>
        </pc:spChg>
        <pc:spChg chg="mod">
          <ac:chgData name="Saul, Katherine G - OSEC" userId="S::saul.katherine.g@dol.gov::29b8890e-4fcf-4947-a21f-443cd3f2217d" providerId="AD" clId="Web-{A3282570-D4C0-AE0C-616D-29731980A7E1}" dt="2023-04-05T21:23:04.141" v="151" actId="20577"/>
          <ac:spMkLst>
            <pc:docMk/>
            <pc:sldMk cId="1440608479" sldId="356"/>
            <ac:spMk id="4" creationId="{43444960-3799-332D-AE6D-519F509C987F}"/>
          </ac:spMkLst>
        </pc:spChg>
      </pc:sldChg>
      <pc:sldChg chg="modSp modCm">
        <pc:chgData name="Saul, Katherine G - OSEC" userId="S::saul.katherine.g@dol.gov::29b8890e-4fcf-4947-a21f-443cd3f2217d" providerId="AD" clId="Web-{A3282570-D4C0-AE0C-616D-29731980A7E1}" dt="2023-04-05T21:27:20.691" v="172"/>
        <pc:sldMkLst>
          <pc:docMk/>
          <pc:sldMk cId="1568058619" sldId="357"/>
        </pc:sldMkLst>
        <pc:spChg chg="mod">
          <ac:chgData name="Saul, Katherine G - OSEC" userId="S::saul.katherine.g@dol.gov::29b8890e-4fcf-4947-a21f-443cd3f2217d" providerId="AD" clId="Web-{A3282570-D4C0-AE0C-616D-29731980A7E1}" dt="2023-04-05T21:26:59.894" v="167" actId="20577"/>
          <ac:spMkLst>
            <pc:docMk/>
            <pc:sldMk cId="1568058619" sldId="357"/>
            <ac:spMk id="3" creationId="{7E4B414D-0F66-4356-BEF6-5BD43E963094}"/>
          </ac:spMkLst>
        </pc:spChg>
        <pc:spChg chg="mod">
          <ac:chgData name="Saul, Katherine G - OSEC" userId="S::saul.katherine.g@dol.gov::29b8890e-4fcf-4947-a21f-443cd3f2217d" providerId="AD" clId="Web-{A3282570-D4C0-AE0C-616D-29731980A7E1}" dt="2023-04-05T21:27:17.754" v="171" actId="20577"/>
          <ac:spMkLst>
            <pc:docMk/>
            <pc:sldMk cId="1568058619" sldId="357"/>
            <ac:spMk id="4" creationId="{CA1D4982-AD24-66DC-479F-49A4B648FB42}"/>
          </ac:spMkLst>
        </pc:spChg>
      </pc:sldChg>
      <pc:sldChg chg="modSp">
        <pc:chgData name="Saul, Katherine G - OSEC" userId="S::saul.katherine.g@dol.gov::29b8890e-4fcf-4947-a21f-443cd3f2217d" providerId="AD" clId="Web-{A3282570-D4C0-AE0C-616D-29731980A7E1}" dt="2023-04-05T21:28:12.989" v="189" actId="20577"/>
        <pc:sldMkLst>
          <pc:docMk/>
          <pc:sldMk cId="4092111616" sldId="358"/>
        </pc:sldMkLst>
        <pc:spChg chg="mod">
          <ac:chgData name="Saul, Katherine G - OSEC" userId="S::saul.katherine.g@dol.gov::29b8890e-4fcf-4947-a21f-443cd3f2217d" providerId="AD" clId="Web-{A3282570-D4C0-AE0C-616D-29731980A7E1}" dt="2023-04-05T21:28:12.989" v="189" actId="20577"/>
          <ac:spMkLst>
            <pc:docMk/>
            <pc:sldMk cId="4092111616" sldId="358"/>
            <ac:spMk id="2" creationId="{F7B66C3A-CE5C-39D2-EFDE-FDDD1C391ACD}"/>
          </ac:spMkLst>
        </pc:spChg>
        <pc:spChg chg="mod">
          <ac:chgData name="Saul, Katherine G - OSEC" userId="S::saul.katherine.g@dol.gov::29b8890e-4fcf-4947-a21f-443cd3f2217d" providerId="AD" clId="Web-{A3282570-D4C0-AE0C-616D-29731980A7E1}" dt="2023-04-05T21:28:06.786" v="183" actId="20577"/>
          <ac:spMkLst>
            <pc:docMk/>
            <pc:sldMk cId="4092111616" sldId="358"/>
            <ac:spMk id="3" creationId="{7E4B414D-0F66-4356-BEF6-5BD43E963094}"/>
          </ac:spMkLst>
        </pc:spChg>
      </pc:sldChg>
      <pc:sldChg chg="addSp delSp modSp modCm">
        <pc:chgData name="Saul, Katherine G - OSEC" userId="S::saul.katherine.g@dol.gov::29b8890e-4fcf-4947-a21f-443cd3f2217d" providerId="AD" clId="Web-{A3282570-D4C0-AE0C-616D-29731980A7E1}" dt="2023-04-06T16:54:06.972" v="473"/>
        <pc:sldMkLst>
          <pc:docMk/>
          <pc:sldMk cId="2470384199" sldId="359"/>
        </pc:sldMkLst>
        <pc:spChg chg="mod">
          <ac:chgData name="Saul, Katherine G - OSEC" userId="S::saul.katherine.g@dol.gov::29b8890e-4fcf-4947-a21f-443cd3f2217d" providerId="AD" clId="Web-{A3282570-D4C0-AE0C-616D-29731980A7E1}" dt="2023-04-05T21:23:41.813" v="161" actId="20577"/>
          <ac:spMkLst>
            <pc:docMk/>
            <pc:sldMk cId="2470384199" sldId="359"/>
            <ac:spMk id="2" creationId="{2D62B75A-45E0-A311-DEBB-B07E96EFBBDD}"/>
          </ac:spMkLst>
        </pc:spChg>
        <pc:spChg chg="mod">
          <ac:chgData name="Saul, Katherine G - OSEC" userId="S::saul.katherine.g@dol.gov::29b8890e-4fcf-4947-a21f-443cd3f2217d" providerId="AD" clId="Web-{A3282570-D4C0-AE0C-616D-29731980A7E1}" dt="2023-04-05T21:26:49.097" v="165" actId="20577"/>
          <ac:spMkLst>
            <pc:docMk/>
            <pc:sldMk cId="2470384199" sldId="359"/>
            <ac:spMk id="3" creationId="{7E4B414D-0F66-4356-BEF6-5BD43E963094}"/>
          </ac:spMkLst>
        </pc:spChg>
        <pc:spChg chg="add mod">
          <ac:chgData name="Saul, Katherine G - OSEC" userId="S::saul.katherine.g@dol.gov::29b8890e-4fcf-4947-a21f-443cd3f2217d" providerId="AD" clId="Web-{A3282570-D4C0-AE0C-616D-29731980A7E1}" dt="2023-04-06T16:53:58.456" v="471" actId="20577"/>
          <ac:spMkLst>
            <pc:docMk/>
            <pc:sldMk cId="2470384199" sldId="359"/>
            <ac:spMk id="4" creationId="{59375BCF-120E-4DD8-CD75-B84F96B8E6FE}"/>
          </ac:spMkLst>
        </pc:spChg>
        <pc:picChg chg="del">
          <ac:chgData name="Saul, Katherine G - OSEC" userId="S::saul.katherine.g@dol.gov::29b8890e-4fcf-4947-a21f-443cd3f2217d" providerId="AD" clId="Web-{A3282570-D4C0-AE0C-616D-29731980A7E1}" dt="2023-04-06T16:51:39.969" v="272"/>
          <ac:picMkLst>
            <pc:docMk/>
            <pc:sldMk cId="2470384199" sldId="359"/>
            <ac:picMk id="7" creationId="{B0EE7F6F-BB34-9982-1932-529A8D417D3C}"/>
          </ac:picMkLst>
        </pc:picChg>
      </pc:sldChg>
      <pc:sldChg chg="modSp">
        <pc:chgData name="Saul, Katherine G - OSEC" userId="S::saul.katherine.g@dol.gov::29b8890e-4fcf-4947-a21f-443cd3f2217d" providerId="AD" clId="Web-{A3282570-D4C0-AE0C-616D-29731980A7E1}" dt="2023-04-05T21:27:33.520" v="176" actId="20577"/>
        <pc:sldMkLst>
          <pc:docMk/>
          <pc:sldMk cId="587589581" sldId="360"/>
        </pc:sldMkLst>
        <pc:spChg chg="mod">
          <ac:chgData name="Saul, Katherine G - OSEC" userId="S::saul.katherine.g@dol.gov::29b8890e-4fcf-4947-a21f-443cd3f2217d" providerId="AD" clId="Web-{A3282570-D4C0-AE0C-616D-29731980A7E1}" dt="2023-04-05T21:27:28.817" v="175" actId="20577"/>
          <ac:spMkLst>
            <pc:docMk/>
            <pc:sldMk cId="587589581" sldId="360"/>
            <ac:spMk id="3" creationId="{7E4B414D-0F66-4356-BEF6-5BD43E963094}"/>
          </ac:spMkLst>
        </pc:spChg>
        <pc:spChg chg="mod">
          <ac:chgData name="Saul, Katherine G - OSEC" userId="S::saul.katherine.g@dol.gov::29b8890e-4fcf-4947-a21f-443cd3f2217d" providerId="AD" clId="Web-{A3282570-D4C0-AE0C-616D-29731980A7E1}" dt="2023-04-05T21:27:33.520" v="176" actId="20577"/>
          <ac:spMkLst>
            <pc:docMk/>
            <pc:sldMk cId="587589581" sldId="360"/>
            <ac:spMk id="4" creationId="{CA1D4982-AD24-66DC-479F-49A4B648FB42}"/>
          </ac:spMkLst>
        </pc:spChg>
      </pc:sldChg>
      <pc:sldChg chg="modSp">
        <pc:chgData name="Saul, Katherine G - OSEC" userId="S::saul.katherine.g@dol.gov::29b8890e-4fcf-4947-a21f-443cd3f2217d" providerId="AD" clId="Web-{A3282570-D4C0-AE0C-616D-29731980A7E1}" dt="2023-04-05T21:28:23.598" v="192" actId="20577"/>
        <pc:sldMkLst>
          <pc:docMk/>
          <pc:sldMk cId="220812542" sldId="361"/>
        </pc:sldMkLst>
        <pc:spChg chg="mod">
          <ac:chgData name="Saul, Katherine G - OSEC" userId="S::saul.katherine.g@dol.gov::29b8890e-4fcf-4947-a21f-443cd3f2217d" providerId="AD" clId="Web-{A3282570-D4C0-AE0C-616D-29731980A7E1}" dt="2023-04-05T21:28:23.598" v="192" actId="20577"/>
          <ac:spMkLst>
            <pc:docMk/>
            <pc:sldMk cId="220812542" sldId="361"/>
            <ac:spMk id="2" creationId="{FE23AB5A-EC89-7B50-7AB5-BF3466FDDF20}"/>
          </ac:spMkLst>
        </pc:spChg>
      </pc:sldChg>
      <pc:sldChg chg="modSp">
        <pc:chgData name="Saul, Katherine G - OSEC" userId="S::saul.katherine.g@dol.gov::29b8890e-4fcf-4947-a21f-443cd3f2217d" providerId="AD" clId="Web-{A3282570-D4C0-AE0C-616D-29731980A7E1}" dt="2023-04-05T21:28:58.880" v="200" actId="20577"/>
        <pc:sldMkLst>
          <pc:docMk/>
          <pc:sldMk cId="4137798836" sldId="362"/>
        </pc:sldMkLst>
        <pc:spChg chg="mod">
          <ac:chgData name="Saul, Katherine G - OSEC" userId="S::saul.katherine.g@dol.gov::29b8890e-4fcf-4947-a21f-443cd3f2217d" providerId="AD" clId="Web-{A3282570-D4C0-AE0C-616D-29731980A7E1}" dt="2023-04-05T21:28:54.865" v="198" actId="20577"/>
          <ac:spMkLst>
            <pc:docMk/>
            <pc:sldMk cId="4137798836" sldId="362"/>
            <ac:spMk id="3" creationId="{7E4B414D-0F66-4356-BEF6-5BD43E963094}"/>
          </ac:spMkLst>
        </pc:spChg>
        <pc:spChg chg="mod">
          <ac:chgData name="Saul, Katherine G - OSEC" userId="S::saul.katherine.g@dol.gov::29b8890e-4fcf-4947-a21f-443cd3f2217d" providerId="AD" clId="Web-{A3282570-D4C0-AE0C-616D-29731980A7E1}" dt="2023-04-05T21:28:58.880" v="200" actId="20577"/>
          <ac:spMkLst>
            <pc:docMk/>
            <pc:sldMk cId="4137798836" sldId="362"/>
            <ac:spMk id="6" creationId="{597D0CD0-8178-4D46-C2A7-0C4C8B03CE14}"/>
          </ac:spMkLst>
        </pc:spChg>
      </pc:sldChg>
      <pc:sldChg chg="modSp">
        <pc:chgData name="Saul, Katherine G - OSEC" userId="S::saul.katherine.g@dol.gov::29b8890e-4fcf-4947-a21f-443cd3f2217d" providerId="AD" clId="Web-{A3282570-D4C0-AE0C-616D-29731980A7E1}" dt="2023-04-05T21:28:47.661" v="196" actId="20577"/>
        <pc:sldMkLst>
          <pc:docMk/>
          <pc:sldMk cId="2087468056" sldId="363"/>
        </pc:sldMkLst>
        <pc:spChg chg="mod">
          <ac:chgData name="Saul, Katherine G - OSEC" userId="S::saul.katherine.g@dol.gov::29b8890e-4fcf-4947-a21f-443cd3f2217d" providerId="AD" clId="Web-{A3282570-D4C0-AE0C-616D-29731980A7E1}" dt="2023-04-05T21:28:44.427" v="195" actId="20577"/>
          <ac:spMkLst>
            <pc:docMk/>
            <pc:sldMk cId="2087468056" sldId="363"/>
            <ac:spMk id="3" creationId="{7E4B414D-0F66-4356-BEF6-5BD43E963094}"/>
          </ac:spMkLst>
        </pc:spChg>
        <pc:spChg chg="mod">
          <ac:chgData name="Saul, Katherine G - OSEC" userId="S::saul.katherine.g@dol.gov::29b8890e-4fcf-4947-a21f-443cd3f2217d" providerId="AD" clId="Web-{A3282570-D4C0-AE0C-616D-29731980A7E1}" dt="2023-04-05T21:28:47.661" v="196" actId="20577"/>
          <ac:spMkLst>
            <pc:docMk/>
            <pc:sldMk cId="2087468056" sldId="363"/>
            <ac:spMk id="6" creationId="{597D0CD0-8178-4D46-C2A7-0C4C8B03CE14}"/>
          </ac:spMkLst>
        </pc:spChg>
      </pc:sldChg>
      <pc:sldChg chg="modSp">
        <pc:chgData name="Saul, Katherine G - OSEC" userId="S::saul.katherine.g@dol.gov::29b8890e-4fcf-4947-a21f-443cd3f2217d" providerId="AD" clId="Web-{A3282570-D4C0-AE0C-616D-29731980A7E1}" dt="2023-04-05T21:29:47.365" v="212" actId="20577"/>
        <pc:sldMkLst>
          <pc:docMk/>
          <pc:sldMk cId="702466551" sldId="364"/>
        </pc:sldMkLst>
        <pc:spChg chg="mod">
          <ac:chgData name="Saul, Katherine G - OSEC" userId="S::saul.katherine.g@dol.gov::29b8890e-4fcf-4947-a21f-443cd3f2217d" providerId="AD" clId="Web-{A3282570-D4C0-AE0C-616D-29731980A7E1}" dt="2023-04-05T21:29:47.365" v="212" actId="20577"/>
          <ac:spMkLst>
            <pc:docMk/>
            <pc:sldMk cId="702466551" sldId="364"/>
            <ac:spMk id="3" creationId="{6C3CAF5B-4826-2BBF-2230-587B1B2567BA}"/>
          </ac:spMkLst>
        </pc:spChg>
      </pc:sldChg>
      <pc:sldChg chg="modSp add replId">
        <pc:chgData name="Saul, Katherine G - OSEC" userId="S::saul.katherine.g@dol.gov::29b8890e-4fcf-4947-a21f-443cd3f2217d" providerId="AD" clId="Web-{A3282570-D4C0-AE0C-616D-29731980A7E1}" dt="2023-04-06T17:22:09.653" v="480" actId="20577"/>
        <pc:sldMkLst>
          <pc:docMk/>
          <pc:sldMk cId="4290910909" sldId="365"/>
        </pc:sldMkLst>
        <pc:spChg chg="mod">
          <ac:chgData name="Saul, Katherine G - OSEC" userId="S::saul.katherine.g@dol.gov::29b8890e-4fcf-4947-a21f-443cd3f2217d" providerId="AD" clId="Web-{A3282570-D4C0-AE0C-616D-29731980A7E1}" dt="2023-04-06T17:22:09.653" v="480" actId="20577"/>
          <ac:spMkLst>
            <pc:docMk/>
            <pc:sldMk cId="4290910909" sldId="365"/>
            <ac:spMk id="2" creationId="{D2F812E7-4423-62F5-35C3-5D9EEA54E816}"/>
          </ac:spMkLst>
        </pc:spChg>
      </pc:sldChg>
    </pc:docChg>
  </pc:docChgLst>
  <pc:docChgLst>
    <pc:chgData name="India Johnson" userId="6df23cc5-0fe6-4afb-bd20-79b1ff91c580" providerId="ADAL" clId="{E710AA47-CF42-4E26-9B54-1A08599C47F8}"/>
    <pc:docChg chg="custSel delSld modSld replTag delTag">
      <pc:chgData name="India Johnson" userId="6df23cc5-0fe6-4afb-bd20-79b1ff91c580" providerId="ADAL" clId="{E710AA47-CF42-4E26-9B54-1A08599C47F8}" dt="2023-12-19T01:12:03.613" v="333"/>
      <pc:docMkLst>
        <pc:docMk/>
      </pc:docMkLst>
      <pc:sldChg chg="addSp modSp mod replTag delTag">
        <pc:chgData name="India Johnson" userId="6df23cc5-0fe6-4afb-bd20-79b1ff91c580" providerId="ADAL" clId="{E710AA47-CF42-4E26-9B54-1A08599C47F8}" dt="2023-12-19T01:12:03.613" v="333"/>
        <pc:sldMkLst>
          <pc:docMk/>
          <pc:sldMk cId="3997203212" sldId="303"/>
        </pc:sldMkLst>
        <pc:picChg chg="add mod">
          <ac:chgData name="India Johnson" userId="6df23cc5-0fe6-4afb-bd20-79b1ff91c580" providerId="ADAL" clId="{E710AA47-CF42-4E26-9B54-1A08599C47F8}" dt="2023-12-19T01:09:44.074" v="80" actId="1076"/>
          <ac:picMkLst>
            <pc:docMk/>
            <pc:sldMk cId="3997203212" sldId="303"/>
            <ac:picMk id="2" creationId="{F667A2A1-D787-5573-DDAF-25F5676388DA}"/>
          </ac:picMkLst>
        </pc:picChg>
      </pc:sldChg>
      <pc:sldChg chg="addSp modSp replTag delTag">
        <pc:chgData name="India Johnson" userId="6df23cc5-0fe6-4afb-bd20-79b1ff91c580" providerId="ADAL" clId="{E710AA47-CF42-4E26-9B54-1A08599C47F8}" dt="2023-12-19T01:11:40.154" v="309"/>
        <pc:sldMkLst>
          <pc:docMk/>
          <pc:sldMk cId="1196077697" sldId="320"/>
        </pc:sldMkLst>
        <pc:picChg chg="add mod">
          <ac:chgData name="India Johnson" userId="6df23cc5-0fe6-4afb-bd20-79b1ff91c580" providerId="ADAL" clId="{E710AA47-CF42-4E26-9B54-1A08599C47F8}" dt="2023-12-19T01:11:39.212" v="305"/>
          <ac:picMkLst>
            <pc:docMk/>
            <pc:sldMk cId="1196077697" sldId="320"/>
            <ac:picMk id="3" creationId="{001AAA00-4CB0-DBB9-30B0-DFF23C508A12}"/>
          </ac:picMkLst>
        </pc:picChg>
      </pc:sldChg>
      <pc:sldChg chg="addSp modSp replTag delTag">
        <pc:chgData name="India Johnson" userId="6df23cc5-0fe6-4afb-bd20-79b1ff91c580" providerId="ADAL" clId="{E710AA47-CF42-4E26-9B54-1A08599C47F8}" dt="2023-12-19T01:09:54.343" v="87"/>
        <pc:sldMkLst>
          <pc:docMk/>
          <pc:sldMk cId="3006611043" sldId="324"/>
        </pc:sldMkLst>
        <pc:picChg chg="add mod">
          <ac:chgData name="India Johnson" userId="6df23cc5-0fe6-4afb-bd20-79b1ff91c580" providerId="ADAL" clId="{E710AA47-CF42-4E26-9B54-1A08599C47F8}" dt="2023-12-19T01:09:52.915" v="83"/>
          <ac:picMkLst>
            <pc:docMk/>
            <pc:sldMk cId="3006611043" sldId="324"/>
            <ac:picMk id="2" creationId="{106A26C2-C7AE-0513-E527-173E99254CA4}"/>
          </ac:picMkLst>
        </pc:picChg>
      </pc:sldChg>
      <pc:sldChg chg="addSp modSp replTag delTag">
        <pc:chgData name="India Johnson" userId="6df23cc5-0fe6-4afb-bd20-79b1ff91c580" providerId="ADAL" clId="{E710AA47-CF42-4E26-9B54-1A08599C47F8}" dt="2023-12-19T01:10:07.989" v="122"/>
        <pc:sldMkLst>
          <pc:docMk/>
          <pc:sldMk cId="3996234724" sldId="326"/>
        </pc:sldMkLst>
        <pc:picChg chg="add mod">
          <ac:chgData name="India Johnson" userId="6df23cc5-0fe6-4afb-bd20-79b1ff91c580" providerId="ADAL" clId="{E710AA47-CF42-4E26-9B54-1A08599C47F8}" dt="2023-12-19T01:10:07.003" v="118"/>
          <ac:picMkLst>
            <pc:docMk/>
            <pc:sldMk cId="3996234724" sldId="326"/>
            <ac:picMk id="2" creationId="{BCCBDDBD-E8D2-C0E2-0258-1076BDA91692}"/>
          </ac:picMkLst>
        </pc:picChg>
      </pc:sldChg>
      <pc:sldChg chg="addSp modSp replTag delTag">
        <pc:chgData name="India Johnson" userId="6df23cc5-0fe6-4afb-bd20-79b1ff91c580" providerId="ADAL" clId="{E710AA47-CF42-4E26-9B54-1A08599C47F8}" dt="2023-12-19T01:12:01.883" v="331"/>
        <pc:sldMkLst>
          <pc:docMk/>
          <pc:sldMk cId="1110366251" sldId="327"/>
        </pc:sldMkLst>
        <pc:picChg chg="add mod">
          <ac:chgData name="India Johnson" userId="6df23cc5-0fe6-4afb-bd20-79b1ff91c580" providerId="ADAL" clId="{E710AA47-CF42-4E26-9B54-1A08599C47F8}" dt="2023-12-19T01:12:01.062" v="327"/>
          <ac:picMkLst>
            <pc:docMk/>
            <pc:sldMk cId="1110366251" sldId="327"/>
            <ac:picMk id="3" creationId="{892B6403-E02F-9DFA-D478-D339DD2C8D21}"/>
          </ac:picMkLst>
        </pc:picChg>
      </pc:sldChg>
      <pc:sldChg chg="addSp modSp replTag delTag">
        <pc:chgData name="India Johnson" userId="6df23cc5-0fe6-4afb-bd20-79b1ff91c580" providerId="ADAL" clId="{E710AA47-CF42-4E26-9B54-1A08599C47F8}" dt="2023-12-19T01:11:17.315" v="274"/>
        <pc:sldMkLst>
          <pc:docMk/>
          <pc:sldMk cId="3843343030" sldId="330"/>
        </pc:sldMkLst>
        <pc:picChg chg="add mod">
          <ac:chgData name="India Johnson" userId="6df23cc5-0fe6-4afb-bd20-79b1ff91c580" providerId="ADAL" clId="{E710AA47-CF42-4E26-9B54-1A08599C47F8}" dt="2023-12-19T01:11:16.277" v="270"/>
          <ac:picMkLst>
            <pc:docMk/>
            <pc:sldMk cId="3843343030" sldId="330"/>
            <ac:picMk id="3" creationId="{B200E9B8-A240-E309-B455-9262EAD0030C}"/>
          </ac:picMkLst>
        </pc:picChg>
      </pc:sldChg>
      <pc:sldChg chg="addSp modSp replTag delTag">
        <pc:chgData name="India Johnson" userId="6df23cc5-0fe6-4afb-bd20-79b1ff91c580" providerId="ADAL" clId="{E710AA47-CF42-4E26-9B54-1A08599C47F8}" dt="2023-12-19T01:11:14.234" v="268"/>
        <pc:sldMkLst>
          <pc:docMk/>
          <pc:sldMk cId="7289888" sldId="331"/>
        </pc:sldMkLst>
        <pc:picChg chg="add mod">
          <ac:chgData name="India Johnson" userId="6df23cc5-0fe6-4afb-bd20-79b1ff91c580" providerId="ADAL" clId="{E710AA47-CF42-4E26-9B54-1A08599C47F8}" dt="2023-12-19T01:11:14.218" v="266"/>
          <ac:picMkLst>
            <pc:docMk/>
            <pc:sldMk cId="7289888" sldId="331"/>
            <ac:picMk id="2" creationId="{613F36BF-F5BB-0503-303D-E3D2DE178836}"/>
          </ac:picMkLst>
        </pc:picChg>
      </pc:sldChg>
      <pc:sldChg chg="addSp modSp replTag delTag">
        <pc:chgData name="India Johnson" userId="6df23cc5-0fe6-4afb-bd20-79b1ff91c580" providerId="ADAL" clId="{E710AA47-CF42-4E26-9B54-1A08599C47F8}" dt="2023-12-19T01:10:57.637" v="259"/>
        <pc:sldMkLst>
          <pc:docMk/>
          <pc:sldMk cId="2058229025" sldId="333"/>
        </pc:sldMkLst>
        <pc:picChg chg="add mod">
          <ac:chgData name="India Johnson" userId="6df23cc5-0fe6-4afb-bd20-79b1ff91c580" providerId="ADAL" clId="{E710AA47-CF42-4E26-9B54-1A08599C47F8}" dt="2023-12-19T01:10:56.733" v="255"/>
          <ac:picMkLst>
            <pc:docMk/>
            <pc:sldMk cId="2058229025" sldId="333"/>
            <ac:picMk id="2" creationId="{B0D7D985-1AA7-FF8B-3C58-13AB3EB974A9}"/>
          </ac:picMkLst>
        </pc:picChg>
      </pc:sldChg>
      <pc:sldChg chg="addSp modSp replTag delTag">
        <pc:chgData name="India Johnson" userId="6df23cc5-0fe6-4afb-bd20-79b1ff91c580" providerId="ADAL" clId="{E710AA47-CF42-4E26-9B54-1A08599C47F8}" dt="2023-12-19T01:11:59.337" v="324"/>
        <pc:sldMkLst>
          <pc:docMk/>
          <pc:sldMk cId="3468941861" sldId="334"/>
        </pc:sldMkLst>
        <pc:picChg chg="add mod">
          <ac:chgData name="India Johnson" userId="6df23cc5-0fe6-4afb-bd20-79b1ff91c580" providerId="ADAL" clId="{E710AA47-CF42-4E26-9B54-1A08599C47F8}" dt="2023-12-19T01:11:58.234" v="320"/>
          <ac:picMkLst>
            <pc:docMk/>
            <pc:sldMk cId="3468941861" sldId="334"/>
            <ac:picMk id="3" creationId="{10C24523-FCB6-7ED4-6CD4-A77A7E108221}"/>
          </ac:picMkLst>
        </pc:picChg>
      </pc:sldChg>
      <pc:sldChg chg="addSp modSp replTag delTag">
        <pc:chgData name="India Johnson" userId="6df23cc5-0fe6-4afb-bd20-79b1ff91c580" providerId="ADAL" clId="{E710AA47-CF42-4E26-9B54-1A08599C47F8}" dt="2023-12-19T01:10:02.920" v="108"/>
        <pc:sldMkLst>
          <pc:docMk/>
          <pc:sldMk cId="2214029304" sldId="335"/>
        </pc:sldMkLst>
        <pc:picChg chg="add mod">
          <ac:chgData name="India Johnson" userId="6df23cc5-0fe6-4afb-bd20-79b1ff91c580" providerId="ADAL" clId="{E710AA47-CF42-4E26-9B54-1A08599C47F8}" dt="2023-12-19T01:10:02.023" v="104"/>
          <ac:picMkLst>
            <pc:docMk/>
            <pc:sldMk cId="2214029304" sldId="335"/>
            <ac:picMk id="2" creationId="{A258C805-69B6-40D1-DC04-770BC743BC5D}"/>
          </ac:picMkLst>
        </pc:picChg>
      </pc:sldChg>
      <pc:sldChg chg="addSp modSp replTag delTag">
        <pc:chgData name="India Johnson" userId="6df23cc5-0fe6-4afb-bd20-79b1ff91c580" providerId="ADAL" clId="{E710AA47-CF42-4E26-9B54-1A08599C47F8}" dt="2023-12-19T01:09:57.528" v="94"/>
        <pc:sldMkLst>
          <pc:docMk/>
          <pc:sldMk cId="539772786" sldId="336"/>
        </pc:sldMkLst>
        <pc:picChg chg="add mod">
          <ac:chgData name="India Johnson" userId="6df23cc5-0fe6-4afb-bd20-79b1ff91c580" providerId="ADAL" clId="{E710AA47-CF42-4E26-9B54-1A08599C47F8}" dt="2023-12-19T01:09:56.462" v="90"/>
          <ac:picMkLst>
            <pc:docMk/>
            <pc:sldMk cId="539772786" sldId="336"/>
            <ac:picMk id="2" creationId="{A16FE76B-C0EC-D739-7B31-2E2E6949653D}"/>
          </ac:picMkLst>
        </pc:picChg>
      </pc:sldChg>
      <pc:sldChg chg="addSp modSp replTag delTag">
        <pc:chgData name="India Johnson" userId="6df23cc5-0fe6-4afb-bd20-79b1ff91c580" providerId="ADAL" clId="{E710AA47-CF42-4E26-9B54-1A08599C47F8}" dt="2023-12-19T01:10:00.133" v="101"/>
        <pc:sldMkLst>
          <pc:docMk/>
          <pc:sldMk cId="1351209008" sldId="337"/>
        </pc:sldMkLst>
        <pc:picChg chg="add mod">
          <ac:chgData name="India Johnson" userId="6df23cc5-0fe6-4afb-bd20-79b1ff91c580" providerId="ADAL" clId="{E710AA47-CF42-4E26-9B54-1A08599C47F8}" dt="2023-12-19T01:09:59.148" v="97"/>
          <ac:picMkLst>
            <pc:docMk/>
            <pc:sldMk cId="1351209008" sldId="337"/>
            <ac:picMk id="2" creationId="{B968BEED-5368-E827-AB7E-9E19B7CA1F9D}"/>
          </ac:picMkLst>
        </pc:picChg>
      </pc:sldChg>
      <pc:sldChg chg="addSp modSp mod replTag delTag">
        <pc:chgData name="India Johnson" userId="6df23cc5-0fe6-4afb-bd20-79b1ff91c580" providerId="ADAL" clId="{E710AA47-CF42-4E26-9B54-1A08599C47F8}" dt="2023-12-19T01:11:56.017" v="317"/>
        <pc:sldMkLst>
          <pc:docMk/>
          <pc:sldMk cId="4011604866" sldId="338"/>
        </pc:sldMkLst>
        <pc:picChg chg="add mod">
          <ac:chgData name="India Johnson" userId="6df23cc5-0fe6-4afb-bd20-79b1ff91c580" providerId="ADAL" clId="{E710AA47-CF42-4E26-9B54-1A08599C47F8}" dt="2023-12-19T01:11:55.035" v="315" actId="1076"/>
          <ac:picMkLst>
            <pc:docMk/>
            <pc:sldMk cId="4011604866" sldId="338"/>
            <ac:picMk id="2" creationId="{5466D3DA-EB63-296E-7CF2-9695418F141D}"/>
          </ac:picMkLst>
        </pc:picChg>
      </pc:sldChg>
      <pc:sldChg chg="addSp modSp replTag delTag">
        <pc:chgData name="India Johnson" userId="6df23cc5-0fe6-4afb-bd20-79b1ff91c580" providerId="ADAL" clId="{E710AA47-CF42-4E26-9B54-1A08599C47F8}" dt="2023-12-19T01:10:05.287" v="115"/>
        <pc:sldMkLst>
          <pc:docMk/>
          <pc:sldMk cId="376565568" sldId="339"/>
        </pc:sldMkLst>
        <pc:picChg chg="add mod">
          <ac:chgData name="India Johnson" userId="6df23cc5-0fe6-4afb-bd20-79b1ff91c580" providerId="ADAL" clId="{E710AA47-CF42-4E26-9B54-1A08599C47F8}" dt="2023-12-19T01:10:04.464" v="111"/>
          <ac:picMkLst>
            <pc:docMk/>
            <pc:sldMk cId="376565568" sldId="339"/>
            <ac:picMk id="2" creationId="{B03366A0-087F-B714-3EFF-576A44B0DC44}"/>
          </ac:picMkLst>
        </pc:picChg>
      </pc:sldChg>
      <pc:sldChg chg="addSp modSp replTag delTag">
        <pc:chgData name="India Johnson" userId="6df23cc5-0fe6-4afb-bd20-79b1ff91c580" providerId="ADAL" clId="{E710AA47-CF42-4E26-9B54-1A08599C47F8}" dt="2023-12-19T01:11:36.867" v="302"/>
        <pc:sldMkLst>
          <pc:docMk/>
          <pc:sldMk cId="48733855" sldId="340"/>
        </pc:sldMkLst>
        <pc:picChg chg="add mod">
          <ac:chgData name="India Johnson" userId="6df23cc5-0fe6-4afb-bd20-79b1ff91c580" providerId="ADAL" clId="{E710AA47-CF42-4E26-9B54-1A08599C47F8}" dt="2023-12-19T01:11:35.913" v="298"/>
          <ac:picMkLst>
            <pc:docMk/>
            <pc:sldMk cId="48733855" sldId="340"/>
            <ac:picMk id="3" creationId="{B28378C5-426D-66DA-9E62-7C9531B41D22}"/>
          </ac:picMkLst>
        </pc:picChg>
      </pc:sldChg>
      <pc:sldChg chg="addSp modSp replTag delTag">
        <pc:chgData name="India Johnson" userId="6df23cc5-0fe6-4afb-bd20-79b1ff91c580" providerId="ADAL" clId="{E710AA47-CF42-4E26-9B54-1A08599C47F8}" dt="2023-12-19T01:10:14.821" v="143"/>
        <pc:sldMkLst>
          <pc:docMk/>
          <pc:sldMk cId="1540640842" sldId="341"/>
        </pc:sldMkLst>
        <pc:picChg chg="add mod">
          <ac:chgData name="India Johnson" userId="6df23cc5-0fe6-4afb-bd20-79b1ff91c580" providerId="ADAL" clId="{E710AA47-CF42-4E26-9B54-1A08599C47F8}" dt="2023-12-19T01:10:13.903" v="139"/>
          <ac:picMkLst>
            <pc:docMk/>
            <pc:sldMk cId="1540640842" sldId="341"/>
            <ac:picMk id="2" creationId="{31BD6BC0-B8B1-BF9C-51F5-C52FB440637A}"/>
          </ac:picMkLst>
        </pc:picChg>
      </pc:sldChg>
      <pc:sldChg chg="addSp modSp replTag delTag">
        <pc:chgData name="India Johnson" userId="6df23cc5-0fe6-4afb-bd20-79b1ff91c580" providerId="ADAL" clId="{E710AA47-CF42-4E26-9B54-1A08599C47F8}" dt="2023-12-19T01:10:25.478" v="170"/>
        <pc:sldMkLst>
          <pc:docMk/>
          <pc:sldMk cId="3846060121" sldId="342"/>
        </pc:sldMkLst>
        <pc:picChg chg="add mod">
          <ac:chgData name="India Johnson" userId="6df23cc5-0fe6-4afb-bd20-79b1ff91c580" providerId="ADAL" clId="{E710AA47-CF42-4E26-9B54-1A08599C47F8}" dt="2023-12-19T01:10:24.621" v="166"/>
          <ac:picMkLst>
            <pc:docMk/>
            <pc:sldMk cId="3846060121" sldId="342"/>
            <ac:picMk id="4" creationId="{EA8F6E78-C85B-5B6D-9E98-E844579F403C}"/>
          </ac:picMkLst>
        </pc:picChg>
      </pc:sldChg>
      <pc:sldChg chg="addSp modSp replTag delTag">
        <pc:chgData name="India Johnson" userId="6df23cc5-0fe6-4afb-bd20-79b1ff91c580" providerId="ADAL" clId="{E710AA47-CF42-4E26-9B54-1A08599C47F8}" dt="2023-12-19T01:10:23.325" v="164"/>
        <pc:sldMkLst>
          <pc:docMk/>
          <pc:sldMk cId="3243226014" sldId="343"/>
        </pc:sldMkLst>
        <pc:picChg chg="add mod">
          <ac:chgData name="India Johnson" userId="6df23cc5-0fe6-4afb-bd20-79b1ff91c580" providerId="ADAL" clId="{E710AA47-CF42-4E26-9B54-1A08599C47F8}" dt="2023-12-19T01:10:21.803" v="160"/>
          <ac:picMkLst>
            <pc:docMk/>
            <pc:sldMk cId="3243226014" sldId="343"/>
            <ac:picMk id="2" creationId="{18DEE1A8-D39C-4EC6-64F1-C78ABC9C8E74}"/>
          </ac:picMkLst>
        </pc:picChg>
      </pc:sldChg>
      <pc:sldChg chg="addSp modSp replTag delTag">
        <pc:chgData name="India Johnson" userId="6df23cc5-0fe6-4afb-bd20-79b1ff91c580" providerId="ADAL" clId="{E710AA47-CF42-4E26-9B54-1A08599C47F8}" dt="2023-12-19T01:10:10.232" v="129"/>
        <pc:sldMkLst>
          <pc:docMk/>
          <pc:sldMk cId="2468537640" sldId="344"/>
        </pc:sldMkLst>
        <pc:picChg chg="add mod">
          <ac:chgData name="India Johnson" userId="6df23cc5-0fe6-4afb-bd20-79b1ff91c580" providerId="ADAL" clId="{E710AA47-CF42-4E26-9B54-1A08599C47F8}" dt="2023-12-19T01:10:09.255" v="125"/>
          <ac:picMkLst>
            <pc:docMk/>
            <pc:sldMk cId="2468537640" sldId="344"/>
            <ac:picMk id="4" creationId="{13F32840-FD93-B59B-E6F7-3986AC971B66}"/>
          </ac:picMkLst>
        </pc:picChg>
      </pc:sldChg>
      <pc:sldChg chg="addSp modSp replTag delTag">
        <pc:chgData name="India Johnson" userId="6df23cc5-0fe6-4afb-bd20-79b1ff91c580" providerId="ADAL" clId="{E710AA47-CF42-4E26-9B54-1A08599C47F8}" dt="2023-12-19T01:10:12.562" v="136"/>
        <pc:sldMkLst>
          <pc:docMk/>
          <pc:sldMk cId="3090334377" sldId="345"/>
        </pc:sldMkLst>
        <pc:picChg chg="add mod">
          <ac:chgData name="India Johnson" userId="6df23cc5-0fe6-4afb-bd20-79b1ff91c580" providerId="ADAL" clId="{E710AA47-CF42-4E26-9B54-1A08599C47F8}" dt="2023-12-19T01:10:11.659" v="132"/>
          <ac:picMkLst>
            <pc:docMk/>
            <pc:sldMk cId="3090334377" sldId="345"/>
            <ac:picMk id="2" creationId="{B2AAC20F-F125-7879-8F5D-637A4E53E3F1}"/>
          </ac:picMkLst>
        </pc:picChg>
      </pc:sldChg>
      <pc:sldChg chg="addSp modSp replTag delTag">
        <pc:chgData name="India Johnson" userId="6df23cc5-0fe6-4afb-bd20-79b1ff91c580" providerId="ADAL" clId="{E710AA47-CF42-4E26-9B54-1A08599C47F8}" dt="2023-12-19T01:10:17.412" v="150"/>
        <pc:sldMkLst>
          <pc:docMk/>
          <pc:sldMk cId="2822215098" sldId="346"/>
        </pc:sldMkLst>
        <pc:picChg chg="add mod">
          <ac:chgData name="India Johnson" userId="6df23cc5-0fe6-4afb-bd20-79b1ff91c580" providerId="ADAL" clId="{E710AA47-CF42-4E26-9B54-1A08599C47F8}" dt="2023-12-19T01:10:16.525" v="146"/>
          <ac:picMkLst>
            <pc:docMk/>
            <pc:sldMk cId="2822215098" sldId="346"/>
            <ac:picMk id="4" creationId="{5279D892-E70E-3BD7-E329-DBBC8DC93212}"/>
          </ac:picMkLst>
        </pc:picChg>
      </pc:sldChg>
      <pc:sldChg chg="addSp modSp replTag delTag">
        <pc:chgData name="India Johnson" userId="6df23cc5-0fe6-4afb-bd20-79b1ff91c580" providerId="ADAL" clId="{E710AA47-CF42-4E26-9B54-1A08599C47F8}" dt="2023-12-19T01:11:31.760" v="295"/>
        <pc:sldMkLst>
          <pc:docMk/>
          <pc:sldMk cId="1349425812" sldId="347"/>
        </pc:sldMkLst>
        <pc:picChg chg="add mod">
          <ac:chgData name="India Johnson" userId="6df23cc5-0fe6-4afb-bd20-79b1ff91c580" providerId="ADAL" clId="{E710AA47-CF42-4E26-9B54-1A08599C47F8}" dt="2023-12-19T01:11:30.826" v="291"/>
          <ac:picMkLst>
            <pc:docMk/>
            <pc:sldMk cId="1349425812" sldId="347"/>
            <ac:picMk id="3" creationId="{417ED62C-CA7E-B8A8-1C90-2B74C7CE07EE}"/>
          </ac:picMkLst>
        </pc:picChg>
      </pc:sldChg>
      <pc:sldChg chg="addSp modSp replTag delTag">
        <pc:chgData name="India Johnson" userId="6df23cc5-0fe6-4afb-bd20-79b1ff91c580" providerId="ADAL" clId="{E710AA47-CF42-4E26-9B54-1A08599C47F8}" dt="2023-12-19T01:10:27.935" v="177"/>
        <pc:sldMkLst>
          <pc:docMk/>
          <pc:sldMk cId="1604688707" sldId="348"/>
        </pc:sldMkLst>
        <pc:picChg chg="add mod">
          <ac:chgData name="India Johnson" userId="6df23cc5-0fe6-4afb-bd20-79b1ff91c580" providerId="ADAL" clId="{E710AA47-CF42-4E26-9B54-1A08599C47F8}" dt="2023-12-19T01:10:26.980" v="173"/>
          <ac:picMkLst>
            <pc:docMk/>
            <pc:sldMk cId="1604688707" sldId="348"/>
            <ac:picMk id="2" creationId="{1C63D61A-10AB-77C0-0471-AA4F7EC12FAD}"/>
          </ac:picMkLst>
        </pc:picChg>
      </pc:sldChg>
      <pc:sldChg chg="addSp modSp replTag delTag">
        <pc:chgData name="India Johnson" userId="6df23cc5-0fe6-4afb-bd20-79b1ff91c580" providerId="ADAL" clId="{E710AA47-CF42-4E26-9B54-1A08599C47F8}" dt="2023-12-19T01:10:30.310" v="184"/>
        <pc:sldMkLst>
          <pc:docMk/>
          <pc:sldMk cId="1891297999" sldId="349"/>
        </pc:sldMkLst>
        <pc:picChg chg="add mod">
          <ac:chgData name="India Johnson" userId="6df23cc5-0fe6-4afb-bd20-79b1ff91c580" providerId="ADAL" clId="{E710AA47-CF42-4E26-9B54-1A08599C47F8}" dt="2023-12-19T01:10:29.386" v="180"/>
          <ac:picMkLst>
            <pc:docMk/>
            <pc:sldMk cId="1891297999" sldId="349"/>
            <ac:picMk id="4" creationId="{50338DAA-05C3-7777-B8A8-C1A50F8038BB}"/>
          </ac:picMkLst>
        </pc:picChg>
      </pc:sldChg>
      <pc:sldChg chg="addSp modSp replTag delTag">
        <pc:chgData name="India Johnson" userId="6df23cc5-0fe6-4afb-bd20-79b1ff91c580" providerId="ADAL" clId="{E710AA47-CF42-4E26-9B54-1A08599C47F8}" dt="2023-12-19T01:10:19.720" v="157"/>
        <pc:sldMkLst>
          <pc:docMk/>
          <pc:sldMk cId="647003436" sldId="350"/>
        </pc:sldMkLst>
        <pc:picChg chg="add mod">
          <ac:chgData name="India Johnson" userId="6df23cc5-0fe6-4afb-bd20-79b1ff91c580" providerId="ADAL" clId="{E710AA47-CF42-4E26-9B54-1A08599C47F8}" dt="2023-12-19T01:10:18.832" v="153"/>
          <ac:picMkLst>
            <pc:docMk/>
            <pc:sldMk cId="647003436" sldId="350"/>
            <ac:picMk id="2" creationId="{C1B0FDEF-CB8F-048E-094F-2BB524102E1F}"/>
          </ac:picMkLst>
        </pc:picChg>
      </pc:sldChg>
      <pc:sldChg chg="addSp modSp replTag delTag">
        <pc:chgData name="India Johnson" userId="6df23cc5-0fe6-4afb-bd20-79b1ff91c580" providerId="ADAL" clId="{E710AA47-CF42-4E26-9B54-1A08599C47F8}" dt="2023-12-19T01:11:27.202" v="288"/>
        <pc:sldMkLst>
          <pc:docMk/>
          <pc:sldMk cId="3310000244" sldId="351"/>
        </pc:sldMkLst>
        <pc:picChg chg="add mod">
          <ac:chgData name="India Johnson" userId="6df23cc5-0fe6-4afb-bd20-79b1ff91c580" providerId="ADAL" clId="{E710AA47-CF42-4E26-9B54-1A08599C47F8}" dt="2023-12-19T01:11:26.301" v="284"/>
          <ac:picMkLst>
            <pc:docMk/>
            <pc:sldMk cId="3310000244" sldId="351"/>
            <ac:picMk id="3" creationId="{80BD61B5-9AF7-9FE7-3A36-BFB2D621DB2A}"/>
          </ac:picMkLst>
        </pc:picChg>
      </pc:sldChg>
      <pc:sldChg chg="addSp modSp replTag delTag">
        <pc:chgData name="India Johnson" userId="6df23cc5-0fe6-4afb-bd20-79b1ff91c580" providerId="ADAL" clId="{E710AA47-CF42-4E26-9B54-1A08599C47F8}" dt="2023-12-19T01:10:32.022" v="189"/>
        <pc:sldMkLst>
          <pc:docMk/>
          <pc:sldMk cId="3363469645" sldId="352"/>
        </pc:sldMkLst>
        <pc:picChg chg="add mod">
          <ac:chgData name="India Johnson" userId="6df23cc5-0fe6-4afb-bd20-79b1ff91c580" providerId="ADAL" clId="{E710AA47-CF42-4E26-9B54-1A08599C47F8}" dt="2023-12-19T01:10:32.022" v="187"/>
          <ac:picMkLst>
            <pc:docMk/>
            <pc:sldMk cId="3363469645" sldId="352"/>
            <ac:picMk id="4" creationId="{5484647C-483D-53D7-014E-26D1C4494FB3}"/>
          </ac:picMkLst>
        </pc:picChg>
      </pc:sldChg>
      <pc:sldChg chg="addSp modSp replTag delTag">
        <pc:chgData name="India Johnson" userId="6df23cc5-0fe6-4afb-bd20-79b1ff91c580" providerId="ADAL" clId="{E710AA47-CF42-4E26-9B54-1A08599C47F8}" dt="2023-12-19T01:10:47.175" v="234"/>
        <pc:sldMkLst>
          <pc:docMk/>
          <pc:sldMk cId="585479933" sldId="353"/>
        </pc:sldMkLst>
        <pc:picChg chg="add mod">
          <ac:chgData name="India Johnson" userId="6df23cc5-0fe6-4afb-bd20-79b1ff91c580" providerId="ADAL" clId="{E710AA47-CF42-4E26-9B54-1A08599C47F8}" dt="2023-12-19T01:10:47.175" v="232"/>
          <ac:picMkLst>
            <pc:docMk/>
            <pc:sldMk cId="585479933" sldId="353"/>
            <ac:picMk id="6" creationId="{7F40B3DD-D9C1-96E3-D52F-5E447801D5B1}"/>
          </ac:picMkLst>
        </pc:picChg>
      </pc:sldChg>
      <pc:sldChg chg="addSp modSp replTag delTag">
        <pc:chgData name="India Johnson" userId="6df23cc5-0fe6-4afb-bd20-79b1ff91c580" providerId="ADAL" clId="{E710AA47-CF42-4E26-9B54-1A08599C47F8}" dt="2023-12-19T01:10:38.992" v="208"/>
        <pc:sldMkLst>
          <pc:docMk/>
          <pc:sldMk cId="1948126436" sldId="354"/>
        </pc:sldMkLst>
        <pc:picChg chg="add mod">
          <ac:chgData name="India Johnson" userId="6df23cc5-0fe6-4afb-bd20-79b1ff91c580" providerId="ADAL" clId="{E710AA47-CF42-4E26-9B54-1A08599C47F8}" dt="2023-12-19T01:10:38.005" v="204"/>
          <ac:picMkLst>
            <pc:docMk/>
            <pc:sldMk cId="1948126436" sldId="354"/>
            <ac:picMk id="4" creationId="{63703AFF-D033-6368-03CC-A1932806DC09}"/>
          </ac:picMkLst>
        </pc:picChg>
      </pc:sldChg>
      <pc:sldChg chg="addSp modSp replTag delTag">
        <pc:chgData name="India Johnson" userId="6df23cc5-0fe6-4afb-bd20-79b1ff91c580" providerId="ADAL" clId="{E710AA47-CF42-4E26-9B54-1A08599C47F8}" dt="2023-12-19T01:10:34.065" v="194"/>
        <pc:sldMkLst>
          <pc:docMk/>
          <pc:sldMk cId="1463231348" sldId="355"/>
        </pc:sldMkLst>
        <pc:picChg chg="add mod">
          <ac:chgData name="India Johnson" userId="6df23cc5-0fe6-4afb-bd20-79b1ff91c580" providerId="ADAL" clId="{E710AA47-CF42-4E26-9B54-1A08599C47F8}" dt="2023-12-19T01:10:34.065" v="192"/>
          <ac:picMkLst>
            <pc:docMk/>
            <pc:sldMk cId="1463231348" sldId="355"/>
            <ac:picMk id="4" creationId="{8FF69B34-936C-6B7E-9E00-117C2BECA7D3}"/>
          </ac:picMkLst>
        </pc:picChg>
      </pc:sldChg>
      <pc:sldChg chg="addSp modSp replTag delTag">
        <pc:chgData name="India Johnson" userId="6df23cc5-0fe6-4afb-bd20-79b1ff91c580" providerId="ADAL" clId="{E710AA47-CF42-4E26-9B54-1A08599C47F8}" dt="2023-12-19T01:10:36.788" v="201"/>
        <pc:sldMkLst>
          <pc:docMk/>
          <pc:sldMk cId="1440608479" sldId="356"/>
        </pc:sldMkLst>
        <pc:picChg chg="add mod">
          <ac:chgData name="India Johnson" userId="6df23cc5-0fe6-4afb-bd20-79b1ff91c580" providerId="ADAL" clId="{E710AA47-CF42-4E26-9B54-1A08599C47F8}" dt="2023-12-19T01:10:35.847" v="197"/>
          <ac:picMkLst>
            <pc:docMk/>
            <pc:sldMk cId="1440608479" sldId="356"/>
            <ac:picMk id="5" creationId="{D3C25CE0-E55F-3711-ACFD-42531F671288}"/>
          </ac:picMkLst>
        </pc:picChg>
      </pc:sldChg>
      <pc:sldChg chg="addSp modSp replTag delTag">
        <pc:chgData name="India Johnson" userId="6df23cc5-0fe6-4afb-bd20-79b1ff91c580" providerId="ADAL" clId="{E710AA47-CF42-4E26-9B54-1A08599C47F8}" dt="2023-12-19T01:10:43.403" v="222"/>
        <pc:sldMkLst>
          <pc:docMk/>
          <pc:sldMk cId="1568058619" sldId="357"/>
        </pc:sldMkLst>
        <pc:picChg chg="add mod">
          <ac:chgData name="India Johnson" userId="6df23cc5-0fe6-4afb-bd20-79b1ff91c580" providerId="ADAL" clId="{E710AA47-CF42-4E26-9B54-1A08599C47F8}" dt="2023-12-19T01:10:42.431" v="218"/>
          <ac:picMkLst>
            <pc:docMk/>
            <pc:sldMk cId="1568058619" sldId="357"/>
            <ac:picMk id="2" creationId="{7675E392-B3C3-6A07-8739-A69CB746330B}"/>
          </ac:picMkLst>
        </pc:picChg>
      </pc:sldChg>
      <pc:sldChg chg="addSp modSp replTag delTag">
        <pc:chgData name="India Johnson" userId="6df23cc5-0fe6-4afb-bd20-79b1ff91c580" providerId="ADAL" clId="{E710AA47-CF42-4E26-9B54-1A08599C47F8}" dt="2023-12-19T01:10:51.523" v="244"/>
        <pc:sldMkLst>
          <pc:docMk/>
          <pc:sldMk cId="4092111616" sldId="358"/>
        </pc:sldMkLst>
        <pc:picChg chg="add mod">
          <ac:chgData name="India Johnson" userId="6df23cc5-0fe6-4afb-bd20-79b1ff91c580" providerId="ADAL" clId="{E710AA47-CF42-4E26-9B54-1A08599C47F8}" dt="2023-12-19T01:10:51.522" v="242"/>
          <ac:picMkLst>
            <pc:docMk/>
            <pc:sldMk cId="4092111616" sldId="358"/>
            <ac:picMk id="4" creationId="{68000569-C9A7-5E17-42BD-AD5EFC1DB1FF}"/>
          </ac:picMkLst>
        </pc:picChg>
      </pc:sldChg>
      <pc:sldChg chg="addSp modSp replTag delTag">
        <pc:chgData name="India Johnson" userId="6df23cc5-0fe6-4afb-bd20-79b1ff91c580" providerId="ADAL" clId="{E710AA47-CF42-4E26-9B54-1A08599C47F8}" dt="2023-12-19T01:10:41.106" v="215"/>
        <pc:sldMkLst>
          <pc:docMk/>
          <pc:sldMk cId="2470384199" sldId="359"/>
        </pc:sldMkLst>
        <pc:picChg chg="add mod">
          <ac:chgData name="India Johnson" userId="6df23cc5-0fe6-4afb-bd20-79b1ff91c580" providerId="ADAL" clId="{E710AA47-CF42-4E26-9B54-1A08599C47F8}" dt="2023-12-19T01:10:40.148" v="211"/>
          <ac:picMkLst>
            <pc:docMk/>
            <pc:sldMk cId="2470384199" sldId="359"/>
            <ac:picMk id="5" creationId="{AD0B400F-2050-C2A4-BACB-E90DE065E645}"/>
          </ac:picMkLst>
        </pc:picChg>
      </pc:sldChg>
      <pc:sldChg chg="addSp modSp replTag delTag">
        <pc:chgData name="India Johnson" userId="6df23cc5-0fe6-4afb-bd20-79b1ff91c580" providerId="ADAL" clId="{E710AA47-CF42-4E26-9B54-1A08599C47F8}" dt="2023-12-19T01:10:45.564" v="229"/>
        <pc:sldMkLst>
          <pc:docMk/>
          <pc:sldMk cId="587589581" sldId="360"/>
        </pc:sldMkLst>
        <pc:picChg chg="add mod">
          <ac:chgData name="India Johnson" userId="6df23cc5-0fe6-4afb-bd20-79b1ff91c580" providerId="ADAL" clId="{E710AA47-CF42-4E26-9B54-1A08599C47F8}" dt="2023-12-19T01:10:44.605" v="225"/>
          <ac:picMkLst>
            <pc:docMk/>
            <pc:sldMk cId="587589581" sldId="360"/>
            <ac:picMk id="2" creationId="{2286F589-FF49-A22F-12F7-EB9421FFB01A}"/>
          </ac:picMkLst>
        </pc:picChg>
      </pc:sldChg>
      <pc:sldChg chg="addSp modSp replTag delTag">
        <pc:chgData name="India Johnson" userId="6df23cc5-0fe6-4afb-bd20-79b1ff91c580" providerId="ADAL" clId="{E710AA47-CF42-4E26-9B54-1A08599C47F8}" dt="2023-12-19T01:11:20.147" v="281"/>
        <pc:sldMkLst>
          <pc:docMk/>
          <pc:sldMk cId="220812542" sldId="361"/>
        </pc:sldMkLst>
        <pc:picChg chg="add mod">
          <ac:chgData name="India Johnson" userId="6df23cc5-0fe6-4afb-bd20-79b1ff91c580" providerId="ADAL" clId="{E710AA47-CF42-4E26-9B54-1A08599C47F8}" dt="2023-12-19T01:11:19.084" v="277"/>
          <ac:picMkLst>
            <pc:docMk/>
            <pc:sldMk cId="220812542" sldId="361"/>
            <ac:picMk id="3" creationId="{C2EBB354-3F6F-29E0-2519-C377D6A1783D}"/>
          </ac:picMkLst>
        </pc:picChg>
      </pc:sldChg>
      <pc:sldChg chg="addSp modSp replTag delTag">
        <pc:chgData name="India Johnson" userId="6df23cc5-0fe6-4afb-bd20-79b1ff91c580" providerId="ADAL" clId="{E710AA47-CF42-4E26-9B54-1A08599C47F8}" dt="2023-12-19T01:10:54.661" v="252"/>
        <pc:sldMkLst>
          <pc:docMk/>
          <pc:sldMk cId="4137798836" sldId="362"/>
        </pc:sldMkLst>
        <pc:picChg chg="add mod">
          <ac:chgData name="India Johnson" userId="6df23cc5-0fe6-4afb-bd20-79b1ff91c580" providerId="ADAL" clId="{E710AA47-CF42-4E26-9B54-1A08599C47F8}" dt="2023-12-19T01:10:54.661" v="250"/>
          <ac:picMkLst>
            <pc:docMk/>
            <pc:sldMk cId="4137798836" sldId="362"/>
            <ac:picMk id="2" creationId="{0A6554A9-7B0A-7EDB-BB6F-9F10E0218BCD}"/>
          </ac:picMkLst>
        </pc:picChg>
      </pc:sldChg>
      <pc:sldChg chg="del replTag">
        <pc:chgData name="India Johnson" userId="6df23cc5-0fe6-4afb-bd20-79b1ff91c580" providerId="ADAL" clId="{E710AA47-CF42-4E26-9B54-1A08599C47F8}" dt="2023-12-18T21:28:15.288" v="53" actId="47"/>
        <pc:sldMkLst>
          <pc:docMk/>
          <pc:sldMk cId="2087468056" sldId="363"/>
        </pc:sldMkLst>
      </pc:sldChg>
      <pc:sldChg chg="addSp modSp mod replTag delTag">
        <pc:chgData name="India Johnson" userId="6df23cc5-0fe6-4afb-bd20-79b1ff91c580" providerId="ADAL" clId="{E710AA47-CF42-4E26-9B54-1A08599C47F8}" dt="2023-12-19T01:11:10.030" v="264" actId="1076"/>
        <pc:sldMkLst>
          <pc:docMk/>
          <pc:sldMk cId="702466551" sldId="364"/>
        </pc:sldMkLst>
        <pc:picChg chg="add mod">
          <ac:chgData name="India Johnson" userId="6df23cc5-0fe6-4afb-bd20-79b1ff91c580" providerId="ADAL" clId="{E710AA47-CF42-4E26-9B54-1A08599C47F8}" dt="2023-12-19T01:11:10.030" v="264" actId="1076"/>
          <ac:picMkLst>
            <pc:docMk/>
            <pc:sldMk cId="702466551" sldId="364"/>
            <ac:picMk id="2" creationId="{603D0434-07DD-32FB-D472-AFD666E557DD}"/>
          </ac:picMkLst>
        </pc:picChg>
      </pc:sldChg>
      <pc:sldChg chg="addSp modSp replTag delTag">
        <pc:chgData name="India Johnson" userId="6df23cc5-0fe6-4afb-bd20-79b1ff91c580" providerId="ADAL" clId="{E710AA47-CF42-4E26-9B54-1A08599C47F8}" dt="2023-12-19T01:10:49.438" v="239"/>
        <pc:sldMkLst>
          <pc:docMk/>
          <pc:sldMk cId="4290910909" sldId="365"/>
        </pc:sldMkLst>
        <pc:picChg chg="add mod">
          <ac:chgData name="India Johnson" userId="6df23cc5-0fe6-4afb-bd20-79b1ff91c580" providerId="ADAL" clId="{E710AA47-CF42-4E26-9B54-1A08599C47F8}" dt="2023-12-19T01:10:49.438" v="237"/>
          <ac:picMkLst>
            <pc:docMk/>
            <pc:sldMk cId="4290910909" sldId="365"/>
            <ac:picMk id="4" creationId="{A2A71731-0509-8E9D-5D32-E3FF97F7129F}"/>
          </ac:picMkLst>
        </pc:picChg>
      </pc:sldChg>
      <pc:sldChg chg="addSp modSp mod replTag delTag">
        <pc:chgData name="India Johnson" userId="6df23cc5-0fe6-4afb-bd20-79b1ff91c580" providerId="ADAL" clId="{E710AA47-CF42-4E26-9B54-1A08599C47F8}" dt="2023-12-19T01:09:23.134" v="69" actId="1076"/>
        <pc:sldMkLst>
          <pc:docMk/>
          <pc:sldMk cId="968269200" sldId="366"/>
        </pc:sldMkLst>
        <pc:picChg chg="add mod">
          <ac:chgData name="India Johnson" userId="6df23cc5-0fe6-4afb-bd20-79b1ff91c580" providerId="ADAL" clId="{E710AA47-CF42-4E26-9B54-1A08599C47F8}" dt="2023-12-19T01:09:23.134" v="69" actId="1076"/>
          <ac:picMkLst>
            <pc:docMk/>
            <pc:sldMk cId="968269200" sldId="366"/>
            <ac:picMk id="4" creationId="{11E8F7F6-01BC-7F7A-021F-9BD1EC5FFEDC}"/>
          </ac:picMkLst>
        </pc:picChg>
      </pc:sldChg>
    </pc:docChg>
  </pc:docChgLst>
  <pc:docChgLst>
    <pc:chgData name="Saul, Katherine G - OSEC" userId="S::saul.katherine.g@dol.gov::29b8890e-4fcf-4947-a21f-443cd3f2217d" providerId="AD" clId="Web-{7372129F-E697-C47C-6A9E-62218E77F2F0}"/>
    <pc:docChg chg="modSld">
      <pc:chgData name="Saul, Katherine G - OSEC" userId="S::saul.katherine.g@dol.gov::29b8890e-4fcf-4947-a21f-443cd3f2217d" providerId="AD" clId="Web-{7372129F-E697-C47C-6A9E-62218E77F2F0}" dt="2023-05-12T19:31:21.177" v="271" actId="20577"/>
      <pc:docMkLst>
        <pc:docMk/>
      </pc:docMkLst>
      <pc:sldChg chg="modNotes">
        <pc:chgData name="Saul, Katherine G - OSEC" userId="S::saul.katherine.g@dol.gov::29b8890e-4fcf-4947-a21f-443cd3f2217d" providerId="AD" clId="Web-{7372129F-E697-C47C-6A9E-62218E77F2F0}" dt="2023-05-12T15:49:24.133" v="0"/>
        <pc:sldMkLst>
          <pc:docMk/>
          <pc:sldMk cId="2214029304" sldId="335"/>
        </pc:sldMkLst>
      </pc:sldChg>
      <pc:sldChg chg="modCm modNotes">
        <pc:chgData name="Saul, Katherine G - OSEC" userId="S::saul.katherine.g@dol.gov::29b8890e-4fcf-4947-a21f-443cd3f2217d" providerId="AD" clId="Web-{7372129F-E697-C47C-6A9E-62218E77F2F0}" dt="2023-05-12T15:51:24.104" v="87"/>
        <pc:sldMkLst>
          <pc:docMk/>
          <pc:sldMk cId="3090334377" sldId="345"/>
        </pc:sldMkLst>
      </pc:sldChg>
      <pc:sldChg chg="modSp">
        <pc:chgData name="Saul, Katherine G - OSEC" userId="S::saul.katherine.g@dol.gov::29b8890e-4fcf-4947-a21f-443cd3f2217d" providerId="AD" clId="Web-{7372129F-E697-C47C-6A9E-62218E77F2F0}" dt="2023-05-12T16:25:24.273" v="202" actId="20577"/>
        <pc:sldMkLst>
          <pc:docMk/>
          <pc:sldMk cId="1604688707" sldId="348"/>
        </pc:sldMkLst>
        <pc:spChg chg="mod">
          <ac:chgData name="Saul, Katherine G - OSEC" userId="S::saul.katherine.g@dol.gov::29b8890e-4fcf-4947-a21f-443cd3f2217d" providerId="AD" clId="Web-{7372129F-E697-C47C-6A9E-62218E77F2F0}" dt="2023-05-12T16:25:24.273" v="202" actId="20577"/>
          <ac:spMkLst>
            <pc:docMk/>
            <pc:sldMk cId="1604688707" sldId="348"/>
            <ac:spMk id="4" creationId="{DBAE8C6B-CC41-DFB1-19D9-D75624619F24}"/>
          </ac:spMkLst>
        </pc:spChg>
      </pc:sldChg>
      <pc:sldChg chg="modCm modNotes">
        <pc:chgData name="Saul, Katherine G - OSEC" userId="S::saul.katherine.g@dol.gov::29b8890e-4fcf-4947-a21f-443cd3f2217d" providerId="AD" clId="Web-{7372129F-E697-C47C-6A9E-62218E77F2F0}" dt="2023-05-12T15:53:11.232" v="200"/>
        <pc:sldMkLst>
          <pc:docMk/>
          <pc:sldMk cId="647003436" sldId="350"/>
        </pc:sldMkLst>
      </pc:sldChg>
      <pc:sldChg chg="modSp">
        <pc:chgData name="Saul, Katherine G - OSEC" userId="S::saul.katherine.g@dol.gov::29b8890e-4fcf-4947-a21f-443cd3f2217d" providerId="AD" clId="Web-{7372129F-E697-C47C-6A9E-62218E77F2F0}" dt="2023-05-12T16:27:30.181" v="204" actId="20577"/>
        <pc:sldMkLst>
          <pc:docMk/>
          <pc:sldMk cId="2470384199" sldId="359"/>
        </pc:sldMkLst>
        <pc:spChg chg="mod">
          <ac:chgData name="Saul, Katherine G - OSEC" userId="S::saul.katherine.g@dol.gov::29b8890e-4fcf-4947-a21f-443cd3f2217d" providerId="AD" clId="Web-{7372129F-E697-C47C-6A9E-62218E77F2F0}" dt="2023-05-12T16:27:30.181" v="204" actId="20577"/>
          <ac:spMkLst>
            <pc:docMk/>
            <pc:sldMk cId="2470384199" sldId="359"/>
            <ac:spMk id="4" creationId="{59375BCF-120E-4DD8-CD75-B84F96B8E6FE}"/>
          </ac:spMkLst>
        </pc:spChg>
      </pc:sldChg>
      <pc:sldChg chg="modSp">
        <pc:chgData name="Saul, Katherine G - OSEC" userId="S::saul.katherine.g@dol.gov::29b8890e-4fcf-4947-a21f-443cd3f2217d" providerId="AD" clId="Web-{7372129F-E697-C47C-6A9E-62218E77F2F0}" dt="2023-05-12T19:31:21.177" v="271" actId="20577"/>
        <pc:sldMkLst>
          <pc:docMk/>
          <pc:sldMk cId="702466551" sldId="364"/>
        </pc:sldMkLst>
        <pc:spChg chg="mod">
          <ac:chgData name="Saul, Katherine G - OSEC" userId="S::saul.katherine.g@dol.gov::29b8890e-4fcf-4947-a21f-443cd3f2217d" providerId="AD" clId="Web-{7372129F-E697-C47C-6A9E-62218E77F2F0}" dt="2023-05-12T19:31:21.177" v="271" actId="20577"/>
          <ac:spMkLst>
            <pc:docMk/>
            <pc:sldMk cId="702466551" sldId="364"/>
            <ac:spMk id="3" creationId="{6C3CAF5B-4826-2BBF-2230-587B1B2567BA}"/>
          </ac:spMkLst>
        </pc:spChg>
      </pc:sldChg>
    </pc:docChg>
  </pc:docChgLst>
  <pc:docChgLst>
    <pc:chgData name="Saul, Katherine G - OSEC" userId="29b8890e-4fcf-4947-a21f-443cd3f2217d" providerId="ADAL" clId="{904BC0ED-4396-47C5-BFD7-4D499B8D5DA9}"/>
    <pc:docChg chg="undo custSel addSld modSld sldOrd">
      <pc:chgData name="Saul, Katherine G - OSEC" userId="29b8890e-4fcf-4947-a21f-443cd3f2217d" providerId="ADAL" clId="{904BC0ED-4396-47C5-BFD7-4D499B8D5DA9}" dt="2023-03-23T21:23:49.835" v="12015" actId="255"/>
      <pc:docMkLst>
        <pc:docMk/>
      </pc:docMkLst>
      <pc:sldChg chg="modSp mod">
        <pc:chgData name="Saul, Katherine G - OSEC" userId="29b8890e-4fcf-4947-a21f-443cd3f2217d" providerId="ADAL" clId="{904BC0ED-4396-47C5-BFD7-4D499B8D5DA9}" dt="2023-03-23T21:12:10.007" v="10758" actId="20577"/>
        <pc:sldMkLst>
          <pc:docMk/>
          <pc:sldMk cId="3996234724" sldId="326"/>
        </pc:sldMkLst>
        <pc:spChg chg="mod">
          <ac:chgData name="Saul, Katherine G - OSEC" userId="29b8890e-4fcf-4947-a21f-443cd3f2217d" providerId="ADAL" clId="{904BC0ED-4396-47C5-BFD7-4D499B8D5DA9}" dt="2023-03-23T21:12:10.007" v="10758" actId="20577"/>
          <ac:spMkLst>
            <pc:docMk/>
            <pc:sldMk cId="3996234724" sldId="326"/>
            <ac:spMk id="3" creationId="{7E4B414D-0F66-4356-BEF6-5BD43E963094}"/>
          </ac:spMkLst>
        </pc:spChg>
      </pc:sldChg>
      <pc:sldChg chg="modSp mod">
        <pc:chgData name="Saul, Katherine G - OSEC" userId="29b8890e-4fcf-4947-a21f-443cd3f2217d" providerId="ADAL" clId="{904BC0ED-4396-47C5-BFD7-4D499B8D5DA9}" dt="2023-03-23T21:20:57.036" v="11689" actId="20577"/>
        <pc:sldMkLst>
          <pc:docMk/>
          <pc:sldMk cId="7289888" sldId="331"/>
        </pc:sldMkLst>
        <pc:spChg chg="mod">
          <ac:chgData name="Saul, Katherine G - OSEC" userId="29b8890e-4fcf-4947-a21f-443cd3f2217d" providerId="ADAL" clId="{904BC0ED-4396-47C5-BFD7-4D499B8D5DA9}" dt="2023-03-23T21:20:57.036" v="11689" actId="20577"/>
          <ac:spMkLst>
            <pc:docMk/>
            <pc:sldMk cId="7289888" sldId="331"/>
            <ac:spMk id="3" creationId="{6C3CAF5B-4826-2BBF-2230-587B1B2567BA}"/>
          </ac:spMkLst>
        </pc:spChg>
      </pc:sldChg>
      <pc:sldChg chg="modSp mod">
        <pc:chgData name="Saul, Katherine G - OSEC" userId="29b8890e-4fcf-4947-a21f-443cd3f2217d" providerId="ADAL" clId="{904BC0ED-4396-47C5-BFD7-4D499B8D5DA9}" dt="2023-03-23T21:09:18.752" v="10499" actId="20577"/>
        <pc:sldMkLst>
          <pc:docMk/>
          <pc:sldMk cId="2058229025" sldId="333"/>
        </pc:sldMkLst>
        <pc:spChg chg="mod">
          <ac:chgData name="Saul, Katherine G - OSEC" userId="29b8890e-4fcf-4947-a21f-443cd3f2217d" providerId="ADAL" clId="{904BC0ED-4396-47C5-BFD7-4D499B8D5DA9}" dt="2023-03-23T21:06:57.917" v="9928" actId="20577"/>
          <ac:spMkLst>
            <pc:docMk/>
            <pc:sldMk cId="2058229025" sldId="333"/>
            <ac:spMk id="3" creationId="{7E4B414D-0F66-4356-BEF6-5BD43E963094}"/>
          </ac:spMkLst>
        </pc:spChg>
        <pc:spChg chg="mod">
          <ac:chgData name="Saul, Katherine G - OSEC" userId="29b8890e-4fcf-4947-a21f-443cd3f2217d" providerId="ADAL" clId="{904BC0ED-4396-47C5-BFD7-4D499B8D5DA9}" dt="2023-03-23T21:09:18.752" v="10499" actId="20577"/>
          <ac:spMkLst>
            <pc:docMk/>
            <pc:sldMk cId="2058229025" sldId="333"/>
            <ac:spMk id="4" creationId="{DFF1FEE6-ABC2-F94C-D265-69214AC97368}"/>
          </ac:spMkLst>
        </pc:spChg>
      </pc:sldChg>
      <pc:sldChg chg="modSp mod">
        <pc:chgData name="Saul, Katherine G - OSEC" userId="29b8890e-4fcf-4947-a21f-443cd3f2217d" providerId="ADAL" clId="{904BC0ED-4396-47C5-BFD7-4D499B8D5DA9}" dt="2023-03-23T21:12:44.470" v="10852" actId="20577"/>
        <pc:sldMkLst>
          <pc:docMk/>
          <pc:sldMk cId="1540640842" sldId="341"/>
        </pc:sldMkLst>
        <pc:spChg chg="mod">
          <ac:chgData name="Saul, Katherine G - OSEC" userId="29b8890e-4fcf-4947-a21f-443cd3f2217d" providerId="ADAL" clId="{904BC0ED-4396-47C5-BFD7-4D499B8D5DA9}" dt="2023-03-23T21:12:44.470" v="10852" actId="20577"/>
          <ac:spMkLst>
            <pc:docMk/>
            <pc:sldMk cId="1540640842" sldId="341"/>
            <ac:spMk id="3" creationId="{7E4B414D-0F66-4356-BEF6-5BD43E963094}"/>
          </ac:spMkLst>
        </pc:spChg>
      </pc:sldChg>
      <pc:sldChg chg="modSp mod">
        <pc:chgData name="Saul, Katherine G - OSEC" userId="29b8890e-4fcf-4947-a21f-443cd3f2217d" providerId="ADAL" clId="{904BC0ED-4396-47C5-BFD7-4D499B8D5DA9}" dt="2023-03-23T21:13:44.888" v="10978" actId="20577"/>
        <pc:sldMkLst>
          <pc:docMk/>
          <pc:sldMk cId="3846060121" sldId="342"/>
        </pc:sldMkLst>
        <pc:spChg chg="mod">
          <ac:chgData name="Saul, Katherine G - OSEC" userId="29b8890e-4fcf-4947-a21f-443cd3f2217d" providerId="ADAL" clId="{904BC0ED-4396-47C5-BFD7-4D499B8D5DA9}" dt="2023-03-23T21:13:44.888" v="10978" actId="20577"/>
          <ac:spMkLst>
            <pc:docMk/>
            <pc:sldMk cId="3846060121" sldId="342"/>
            <ac:spMk id="3" creationId="{7E4B414D-0F66-4356-BEF6-5BD43E963094}"/>
          </ac:spMkLst>
        </pc:spChg>
      </pc:sldChg>
      <pc:sldChg chg="modSp mod">
        <pc:chgData name="Saul, Katherine G - OSEC" userId="29b8890e-4fcf-4947-a21f-443cd3f2217d" providerId="ADAL" clId="{904BC0ED-4396-47C5-BFD7-4D499B8D5DA9}" dt="2023-03-23T21:13:26.094" v="10946" actId="20577"/>
        <pc:sldMkLst>
          <pc:docMk/>
          <pc:sldMk cId="3243226014" sldId="343"/>
        </pc:sldMkLst>
        <pc:spChg chg="mod">
          <ac:chgData name="Saul, Katherine G - OSEC" userId="29b8890e-4fcf-4947-a21f-443cd3f2217d" providerId="ADAL" clId="{904BC0ED-4396-47C5-BFD7-4D499B8D5DA9}" dt="2023-03-23T21:13:26.094" v="10946" actId="20577"/>
          <ac:spMkLst>
            <pc:docMk/>
            <pc:sldMk cId="3243226014" sldId="343"/>
            <ac:spMk id="3" creationId="{7E4B414D-0F66-4356-BEF6-5BD43E963094}"/>
          </ac:spMkLst>
        </pc:spChg>
      </pc:sldChg>
      <pc:sldChg chg="modSp mod">
        <pc:chgData name="Saul, Katherine G - OSEC" userId="29b8890e-4fcf-4947-a21f-443cd3f2217d" providerId="ADAL" clId="{904BC0ED-4396-47C5-BFD7-4D499B8D5DA9}" dt="2023-03-23T21:12:28.117" v="10797" actId="20577"/>
        <pc:sldMkLst>
          <pc:docMk/>
          <pc:sldMk cId="2468537640" sldId="344"/>
        </pc:sldMkLst>
        <pc:spChg chg="mod">
          <ac:chgData name="Saul, Katherine G - OSEC" userId="29b8890e-4fcf-4947-a21f-443cd3f2217d" providerId="ADAL" clId="{904BC0ED-4396-47C5-BFD7-4D499B8D5DA9}" dt="2023-03-23T21:12:28.117" v="10797" actId="20577"/>
          <ac:spMkLst>
            <pc:docMk/>
            <pc:sldMk cId="2468537640" sldId="344"/>
            <ac:spMk id="3" creationId="{7E4B414D-0F66-4356-BEF6-5BD43E963094}"/>
          </ac:spMkLst>
        </pc:spChg>
      </pc:sldChg>
      <pc:sldChg chg="modSp mod">
        <pc:chgData name="Saul, Katherine G - OSEC" userId="29b8890e-4fcf-4947-a21f-443cd3f2217d" providerId="ADAL" clId="{904BC0ED-4396-47C5-BFD7-4D499B8D5DA9}" dt="2023-03-23T21:12:37.156" v="10835" actId="20577"/>
        <pc:sldMkLst>
          <pc:docMk/>
          <pc:sldMk cId="3090334377" sldId="345"/>
        </pc:sldMkLst>
        <pc:spChg chg="mod">
          <ac:chgData name="Saul, Katherine G - OSEC" userId="29b8890e-4fcf-4947-a21f-443cd3f2217d" providerId="ADAL" clId="{904BC0ED-4396-47C5-BFD7-4D499B8D5DA9}" dt="2023-03-23T21:12:37.156" v="10835" actId="20577"/>
          <ac:spMkLst>
            <pc:docMk/>
            <pc:sldMk cId="3090334377" sldId="345"/>
            <ac:spMk id="3" creationId="{7E4B414D-0F66-4356-BEF6-5BD43E963094}"/>
          </ac:spMkLst>
        </pc:spChg>
      </pc:sldChg>
      <pc:sldChg chg="modSp mod">
        <pc:chgData name="Saul, Katherine G - OSEC" userId="29b8890e-4fcf-4947-a21f-443cd3f2217d" providerId="ADAL" clId="{904BC0ED-4396-47C5-BFD7-4D499B8D5DA9}" dt="2023-03-23T21:12:53.397" v="10890" actId="20577"/>
        <pc:sldMkLst>
          <pc:docMk/>
          <pc:sldMk cId="2822215098" sldId="346"/>
        </pc:sldMkLst>
        <pc:spChg chg="mod">
          <ac:chgData name="Saul, Katherine G - OSEC" userId="29b8890e-4fcf-4947-a21f-443cd3f2217d" providerId="ADAL" clId="{904BC0ED-4396-47C5-BFD7-4D499B8D5DA9}" dt="2023-03-23T21:12:53.397" v="10890" actId="20577"/>
          <ac:spMkLst>
            <pc:docMk/>
            <pc:sldMk cId="2822215098" sldId="346"/>
            <ac:spMk id="3" creationId="{7E4B414D-0F66-4356-BEF6-5BD43E963094}"/>
          </ac:spMkLst>
        </pc:spChg>
      </pc:sldChg>
      <pc:sldChg chg="modSp mod">
        <pc:chgData name="Saul, Katherine G - OSEC" userId="29b8890e-4fcf-4947-a21f-443cd3f2217d" providerId="ADAL" clId="{904BC0ED-4396-47C5-BFD7-4D499B8D5DA9}" dt="2023-03-23T21:13:49.028" v="10986" actId="20577"/>
        <pc:sldMkLst>
          <pc:docMk/>
          <pc:sldMk cId="1604688707" sldId="348"/>
        </pc:sldMkLst>
        <pc:spChg chg="mod">
          <ac:chgData name="Saul, Katherine G - OSEC" userId="29b8890e-4fcf-4947-a21f-443cd3f2217d" providerId="ADAL" clId="{904BC0ED-4396-47C5-BFD7-4D499B8D5DA9}" dt="2023-03-23T21:13:49.028" v="10986" actId="20577"/>
          <ac:spMkLst>
            <pc:docMk/>
            <pc:sldMk cId="1604688707" sldId="348"/>
            <ac:spMk id="3" creationId="{7E4B414D-0F66-4356-BEF6-5BD43E963094}"/>
          </ac:spMkLst>
        </pc:spChg>
        <pc:spChg chg="mod">
          <ac:chgData name="Saul, Katherine G - OSEC" userId="29b8890e-4fcf-4947-a21f-443cd3f2217d" providerId="ADAL" clId="{904BC0ED-4396-47C5-BFD7-4D499B8D5DA9}" dt="2023-03-21T16:55:30.626" v="1334" actId="20577"/>
          <ac:spMkLst>
            <pc:docMk/>
            <pc:sldMk cId="1604688707" sldId="348"/>
            <ac:spMk id="4" creationId="{DBAE8C6B-CC41-DFB1-19D9-D75624619F24}"/>
          </ac:spMkLst>
        </pc:spChg>
      </pc:sldChg>
      <pc:sldChg chg="addSp delSp modSp mod">
        <pc:chgData name="Saul, Katherine G - OSEC" userId="29b8890e-4fcf-4947-a21f-443cd3f2217d" providerId="ADAL" clId="{904BC0ED-4396-47C5-BFD7-4D499B8D5DA9}" dt="2023-03-23T21:13:57.173" v="11013" actId="20577"/>
        <pc:sldMkLst>
          <pc:docMk/>
          <pc:sldMk cId="1891297999" sldId="349"/>
        </pc:sldMkLst>
        <pc:spChg chg="add mod">
          <ac:chgData name="Saul, Katherine G - OSEC" userId="29b8890e-4fcf-4947-a21f-443cd3f2217d" providerId="ADAL" clId="{904BC0ED-4396-47C5-BFD7-4D499B8D5DA9}" dt="2023-03-21T17:52:36.589" v="2397" actId="20577"/>
          <ac:spMkLst>
            <pc:docMk/>
            <pc:sldMk cId="1891297999" sldId="349"/>
            <ac:spMk id="2" creationId="{B821467B-5F76-95F9-309A-D95BBC62E761}"/>
          </ac:spMkLst>
        </pc:spChg>
        <pc:spChg chg="mod">
          <ac:chgData name="Saul, Katherine G - OSEC" userId="29b8890e-4fcf-4947-a21f-443cd3f2217d" providerId="ADAL" clId="{904BC0ED-4396-47C5-BFD7-4D499B8D5DA9}" dt="2023-03-23T21:13:57.173" v="11013" actId="20577"/>
          <ac:spMkLst>
            <pc:docMk/>
            <pc:sldMk cId="1891297999" sldId="349"/>
            <ac:spMk id="3" creationId="{7E4B414D-0F66-4356-BEF6-5BD43E963094}"/>
          </ac:spMkLst>
        </pc:spChg>
        <pc:spChg chg="del mod">
          <ac:chgData name="Saul, Katherine G - OSEC" userId="29b8890e-4fcf-4947-a21f-443cd3f2217d" providerId="ADAL" clId="{904BC0ED-4396-47C5-BFD7-4D499B8D5DA9}" dt="2023-03-21T16:51:01.556" v="1221"/>
          <ac:spMkLst>
            <pc:docMk/>
            <pc:sldMk cId="1891297999" sldId="349"/>
            <ac:spMk id="4" creationId="{DBAE8C6B-CC41-DFB1-19D9-D75624619F24}"/>
          </ac:spMkLst>
        </pc:spChg>
        <pc:picChg chg="add mod">
          <ac:chgData name="Saul, Katherine G - OSEC" userId="29b8890e-4fcf-4947-a21f-443cd3f2217d" providerId="ADAL" clId="{904BC0ED-4396-47C5-BFD7-4D499B8D5DA9}" dt="2023-03-21T17:54:04.982" v="2402" actId="1076"/>
          <ac:picMkLst>
            <pc:docMk/>
            <pc:sldMk cId="1891297999" sldId="349"/>
            <ac:picMk id="6" creationId="{1F8AA5A6-1659-36D1-4511-830EF4E86228}"/>
          </ac:picMkLst>
        </pc:picChg>
      </pc:sldChg>
      <pc:sldChg chg="addSp delSp modSp add mod ord modNotesTx">
        <pc:chgData name="Saul, Katherine G - OSEC" userId="29b8890e-4fcf-4947-a21f-443cd3f2217d" providerId="ADAL" clId="{904BC0ED-4396-47C5-BFD7-4D499B8D5DA9}" dt="2023-03-23T21:13:16.910" v="10915" actId="20577"/>
        <pc:sldMkLst>
          <pc:docMk/>
          <pc:sldMk cId="647003436" sldId="350"/>
        </pc:sldMkLst>
        <pc:spChg chg="mod">
          <ac:chgData name="Saul, Katherine G - OSEC" userId="29b8890e-4fcf-4947-a21f-443cd3f2217d" providerId="ADAL" clId="{904BC0ED-4396-47C5-BFD7-4D499B8D5DA9}" dt="2023-03-23T21:13:16.910" v="10915" actId="20577"/>
          <ac:spMkLst>
            <pc:docMk/>
            <pc:sldMk cId="647003436" sldId="350"/>
            <ac:spMk id="3" creationId="{7E4B414D-0F66-4356-BEF6-5BD43E963094}"/>
          </ac:spMkLst>
        </pc:spChg>
        <pc:spChg chg="del mod">
          <ac:chgData name="Saul, Katherine G - OSEC" userId="29b8890e-4fcf-4947-a21f-443cd3f2217d" providerId="ADAL" clId="{904BC0ED-4396-47C5-BFD7-4D499B8D5DA9}" dt="2023-03-20T21:05:37.239" v="944"/>
          <ac:spMkLst>
            <pc:docMk/>
            <pc:sldMk cId="647003436" sldId="350"/>
            <ac:spMk id="4" creationId="{DFF1FEE6-ABC2-F94C-D265-69214AC97368}"/>
          </ac:spMkLst>
        </pc:spChg>
        <pc:spChg chg="add mod">
          <ac:chgData name="Saul, Katherine G - OSEC" userId="29b8890e-4fcf-4947-a21f-443cd3f2217d" providerId="ADAL" clId="{904BC0ED-4396-47C5-BFD7-4D499B8D5DA9}" dt="2023-03-20T21:05:35.143" v="941" actId="20577"/>
          <ac:spMkLst>
            <pc:docMk/>
            <pc:sldMk cId="647003436" sldId="350"/>
            <ac:spMk id="6" creationId="{C49AA7EB-1C09-A30A-AEFD-EB772B4FAB59}"/>
          </ac:spMkLst>
        </pc:spChg>
        <pc:picChg chg="add del mod">
          <ac:chgData name="Saul, Katherine G - OSEC" userId="29b8890e-4fcf-4947-a21f-443cd3f2217d" providerId="ADAL" clId="{904BC0ED-4396-47C5-BFD7-4D499B8D5DA9}" dt="2023-03-20T21:05:37.236" v="942" actId="478"/>
          <ac:picMkLst>
            <pc:docMk/>
            <pc:sldMk cId="647003436" sldId="350"/>
            <ac:picMk id="5" creationId="{692BCE99-2A3A-9956-A80C-A94BD10B4BC9}"/>
          </ac:picMkLst>
        </pc:picChg>
        <pc:picChg chg="add mod">
          <ac:chgData name="Saul, Katherine G - OSEC" userId="29b8890e-4fcf-4947-a21f-443cd3f2217d" providerId="ADAL" clId="{904BC0ED-4396-47C5-BFD7-4D499B8D5DA9}" dt="2023-03-20T21:06:46.290" v="951" actId="962"/>
          <ac:picMkLst>
            <pc:docMk/>
            <pc:sldMk cId="647003436" sldId="350"/>
            <ac:picMk id="8" creationId="{8AA8FC79-77DF-B701-BDCD-D261BEF1F984}"/>
          </ac:picMkLst>
        </pc:picChg>
      </pc:sldChg>
      <pc:sldChg chg="modSp add mod ord">
        <pc:chgData name="Saul, Katherine G - OSEC" userId="29b8890e-4fcf-4947-a21f-443cd3f2217d" providerId="ADAL" clId="{904BC0ED-4396-47C5-BFD7-4D499B8D5DA9}" dt="2023-03-21T18:01:26.462" v="2430" actId="20577"/>
        <pc:sldMkLst>
          <pc:docMk/>
          <pc:sldMk cId="3310000244" sldId="351"/>
        </pc:sldMkLst>
        <pc:spChg chg="mod">
          <ac:chgData name="Saul, Katherine G - OSEC" userId="29b8890e-4fcf-4947-a21f-443cd3f2217d" providerId="ADAL" clId="{904BC0ED-4396-47C5-BFD7-4D499B8D5DA9}" dt="2023-03-21T18:01:26.462" v="2430" actId="20577"/>
          <ac:spMkLst>
            <pc:docMk/>
            <pc:sldMk cId="3310000244" sldId="351"/>
            <ac:spMk id="2" creationId="{FE23AB5A-EC89-7B50-7AB5-BF3466FDDF20}"/>
          </ac:spMkLst>
        </pc:spChg>
      </pc:sldChg>
      <pc:sldChg chg="addSp delSp modSp add mod ord modNotesTx">
        <pc:chgData name="Saul, Katherine G - OSEC" userId="29b8890e-4fcf-4947-a21f-443cd3f2217d" providerId="ADAL" clId="{904BC0ED-4396-47C5-BFD7-4D499B8D5DA9}" dt="2023-03-23T21:14:04.636" v="11042" actId="313"/>
        <pc:sldMkLst>
          <pc:docMk/>
          <pc:sldMk cId="3363469645" sldId="352"/>
        </pc:sldMkLst>
        <pc:spChg chg="add mod">
          <ac:chgData name="Saul, Katherine G - OSEC" userId="29b8890e-4fcf-4947-a21f-443cd3f2217d" providerId="ADAL" clId="{904BC0ED-4396-47C5-BFD7-4D499B8D5DA9}" dt="2023-03-21T20:39:35.879" v="3992" actId="207"/>
          <ac:spMkLst>
            <pc:docMk/>
            <pc:sldMk cId="3363469645" sldId="352"/>
            <ac:spMk id="2" creationId="{51630577-607C-D17C-4853-791370BF436D}"/>
          </ac:spMkLst>
        </pc:spChg>
        <pc:spChg chg="mod">
          <ac:chgData name="Saul, Katherine G - OSEC" userId="29b8890e-4fcf-4947-a21f-443cd3f2217d" providerId="ADAL" clId="{904BC0ED-4396-47C5-BFD7-4D499B8D5DA9}" dt="2023-03-23T21:14:04.636" v="11042" actId="313"/>
          <ac:spMkLst>
            <pc:docMk/>
            <pc:sldMk cId="3363469645" sldId="352"/>
            <ac:spMk id="3" creationId="{7E4B414D-0F66-4356-BEF6-5BD43E963094}"/>
          </ac:spMkLst>
        </pc:spChg>
        <pc:spChg chg="del mod">
          <ac:chgData name="Saul, Katherine G - OSEC" userId="29b8890e-4fcf-4947-a21f-443cd3f2217d" providerId="ADAL" clId="{904BC0ED-4396-47C5-BFD7-4D499B8D5DA9}" dt="2023-03-21T18:01:42.822" v="2444"/>
          <ac:spMkLst>
            <pc:docMk/>
            <pc:sldMk cId="3363469645" sldId="352"/>
            <ac:spMk id="4" creationId="{DFF1FEE6-ABC2-F94C-D265-69214AC97368}"/>
          </ac:spMkLst>
        </pc:spChg>
        <pc:picChg chg="add del mod ord">
          <ac:chgData name="Saul, Katherine G - OSEC" userId="29b8890e-4fcf-4947-a21f-443cd3f2217d" providerId="ADAL" clId="{904BC0ED-4396-47C5-BFD7-4D499B8D5DA9}" dt="2023-03-21T20:39:46.765" v="4002" actId="478"/>
          <ac:picMkLst>
            <pc:docMk/>
            <pc:sldMk cId="3363469645" sldId="352"/>
            <ac:picMk id="6" creationId="{47F71ADA-04C1-EC37-C6E0-A3085A9A7F16}"/>
          </ac:picMkLst>
        </pc:picChg>
      </pc:sldChg>
      <pc:sldChg chg="addSp modSp add mod">
        <pc:chgData name="Saul, Katherine G - OSEC" userId="29b8890e-4fcf-4947-a21f-443cd3f2217d" providerId="ADAL" clId="{904BC0ED-4396-47C5-BFD7-4D499B8D5DA9}" dt="2023-03-23T21:15:22.244" v="11184" actId="20577"/>
        <pc:sldMkLst>
          <pc:docMk/>
          <pc:sldMk cId="585479933" sldId="353"/>
        </pc:sldMkLst>
        <pc:spChg chg="add mod">
          <ac:chgData name="Saul, Katherine G - OSEC" userId="29b8890e-4fcf-4947-a21f-443cd3f2217d" providerId="ADAL" clId="{904BC0ED-4396-47C5-BFD7-4D499B8D5DA9}" dt="2023-03-23T20:12:19.544" v="7890" actId="20577"/>
          <ac:spMkLst>
            <pc:docMk/>
            <pc:sldMk cId="585479933" sldId="353"/>
            <ac:spMk id="2" creationId="{D2F812E7-4423-62F5-35C3-5D9EEA54E816}"/>
          </ac:spMkLst>
        </pc:spChg>
        <pc:spChg chg="mod">
          <ac:chgData name="Saul, Katherine G - OSEC" userId="29b8890e-4fcf-4947-a21f-443cd3f2217d" providerId="ADAL" clId="{904BC0ED-4396-47C5-BFD7-4D499B8D5DA9}" dt="2023-03-23T21:15:22.244" v="11184" actId="20577"/>
          <ac:spMkLst>
            <pc:docMk/>
            <pc:sldMk cId="585479933" sldId="353"/>
            <ac:spMk id="3" creationId="{7E4B414D-0F66-4356-BEF6-5BD43E963094}"/>
          </ac:spMkLst>
        </pc:spChg>
      </pc:sldChg>
      <pc:sldChg chg="addSp modSp add mod">
        <pc:chgData name="Saul, Katherine G - OSEC" userId="29b8890e-4fcf-4947-a21f-443cd3f2217d" providerId="ADAL" clId="{904BC0ED-4396-47C5-BFD7-4D499B8D5DA9}" dt="2023-03-23T21:14:53.634" v="11107" actId="20577"/>
        <pc:sldMkLst>
          <pc:docMk/>
          <pc:sldMk cId="1948126436" sldId="354"/>
        </pc:sldMkLst>
        <pc:spChg chg="add mod">
          <ac:chgData name="Saul, Katherine G - OSEC" userId="29b8890e-4fcf-4947-a21f-443cd3f2217d" providerId="ADAL" clId="{904BC0ED-4396-47C5-BFD7-4D499B8D5DA9}" dt="2023-03-21T21:44:39.045" v="6589" actId="1076"/>
          <ac:spMkLst>
            <pc:docMk/>
            <pc:sldMk cId="1948126436" sldId="354"/>
            <ac:spMk id="2" creationId="{6D17ECCB-D614-7418-E10F-068E522A278A}"/>
          </ac:spMkLst>
        </pc:spChg>
        <pc:spChg chg="mod">
          <ac:chgData name="Saul, Katherine G - OSEC" userId="29b8890e-4fcf-4947-a21f-443cd3f2217d" providerId="ADAL" clId="{904BC0ED-4396-47C5-BFD7-4D499B8D5DA9}" dt="2023-03-23T21:14:53.634" v="11107" actId="20577"/>
          <ac:spMkLst>
            <pc:docMk/>
            <pc:sldMk cId="1948126436" sldId="354"/>
            <ac:spMk id="3" creationId="{7E4B414D-0F66-4356-BEF6-5BD43E963094}"/>
          </ac:spMkLst>
        </pc:spChg>
        <pc:picChg chg="add mod">
          <ac:chgData name="Saul, Katherine G - OSEC" userId="29b8890e-4fcf-4947-a21f-443cd3f2217d" providerId="ADAL" clId="{904BC0ED-4396-47C5-BFD7-4D499B8D5DA9}" dt="2023-03-21T21:43:16.172" v="6115" actId="1076"/>
          <ac:picMkLst>
            <pc:docMk/>
            <pc:sldMk cId="1948126436" sldId="354"/>
            <ac:picMk id="5" creationId="{0BDDA46F-DA47-9833-BEDF-8F70A30A158A}"/>
          </ac:picMkLst>
        </pc:picChg>
      </pc:sldChg>
      <pc:sldChg chg="addSp modSp add mod">
        <pc:chgData name="Saul, Katherine G - OSEC" userId="29b8890e-4fcf-4947-a21f-443cd3f2217d" providerId="ADAL" clId="{904BC0ED-4396-47C5-BFD7-4D499B8D5DA9}" dt="2023-03-23T21:14:37.738" v="11058" actId="20577"/>
        <pc:sldMkLst>
          <pc:docMk/>
          <pc:sldMk cId="1463231348" sldId="355"/>
        </pc:sldMkLst>
        <pc:spChg chg="add mod">
          <ac:chgData name="Saul, Katherine G - OSEC" userId="29b8890e-4fcf-4947-a21f-443cd3f2217d" providerId="ADAL" clId="{904BC0ED-4396-47C5-BFD7-4D499B8D5DA9}" dt="2023-03-21T21:35:05.450" v="5473" actId="255"/>
          <ac:spMkLst>
            <pc:docMk/>
            <pc:sldMk cId="1463231348" sldId="355"/>
            <ac:spMk id="2" creationId="{1BF90E15-4B4F-C9EB-B737-C01631BDFE02}"/>
          </ac:spMkLst>
        </pc:spChg>
        <pc:spChg chg="mod">
          <ac:chgData name="Saul, Katherine G - OSEC" userId="29b8890e-4fcf-4947-a21f-443cd3f2217d" providerId="ADAL" clId="{904BC0ED-4396-47C5-BFD7-4D499B8D5DA9}" dt="2023-03-23T21:14:37.738" v="11058" actId="20577"/>
          <ac:spMkLst>
            <pc:docMk/>
            <pc:sldMk cId="1463231348" sldId="355"/>
            <ac:spMk id="3" creationId="{7E4B414D-0F66-4356-BEF6-5BD43E963094}"/>
          </ac:spMkLst>
        </pc:spChg>
      </pc:sldChg>
      <pc:sldChg chg="addSp modSp add mod">
        <pc:chgData name="Saul, Katherine G - OSEC" userId="29b8890e-4fcf-4947-a21f-443cd3f2217d" providerId="ADAL" clId="{904BC0ED-4396-47C5-BFD7-4D499B8D5DA9}" dt="2023-03-23T21:14:46.644" v="11096" actId="20577"/>
        <pc:sldMkLst>
          <pc:docMk/>
          <pc:sldMk cId="1440608479" sldId="356"/>
        </pc:sldMkLst>
        <pc:spChg chg="add mod">
          <ac:chgData name="Saul, Katherine G - OSEC" userId="29b8890e-4fcf-4947-a21f-443cd3f2217d" providerId="ADAL" clId="{904BC0ED-4396-47C5-BFD7-4D499B8D5DA9}" dt="2023-03-21T20:47:16.018" v="4695" actId="20577"/>
          <ac:spMkLst>
            <pc:docMk/>
            <pc:sldMk cId="1440608479" sldId="356"/>
            <ac:spMk id="2" creationId="{827D9644-8398-91F8-7E56-DE824FD87AF0}"/>
          </ac:spMkLst>
        </pc:spChg>
        <pc:spChg chg="mod">
          <ac:chgData name="Saul, Katherine G - OSEC" userId="29b8890e-4fcf-4947-a21f-443cd3f2217d" providerId="ADAL" clId="{904BC0ED-4396-47C5-BFD7-4D499B8D5DA9}" dt="2023-03-23T21:14:46.644" v="11096" actId="20577"/>
          <ac:spMkLst>
            <pc:docMk/>
            <pc:sldMk cId="1440608479" sldId="356"/>
            <ac:spMk id="3" creationId="{7E4B414D-0F66-4356-BEF6-5BD43E963094}"/>
          </ac:spMkLst>
        </pc:spChg>
        <pc:spChg chg="add mod">
          <ac:chgData name="Saul, Katherine G - OSEC" userId="29b8890e-4fcf-4947-a21f-443cd3f2217d" providerId="ADAL" clId="{904BC0ED-4396-47C5-BFD7-4D499B8D5DA9}" dt="2023-03-21T20:49:53.411" v="4786" actId="20577"/>
          <ac:spMkLst>
            <pc:docMk/>
            <pc:sldMk cId="1440608479" sldId="356"/>
            <ac:spMk id="4" creationId="{43444960-3799-332D-AE6D-519F509C987F}"/>
          </ac:spMkLst>
        </pc:spChg>
      </pc:sldChg>
      <pc:sldChg chg="addSp delSp modSp add mod modClrScheme chgLayout modNotesTx">
        <pc:chgData name="Saul, Katherine G - OSEC" userId="29b8890e-4fcf-4947-a21f-443cd3f2217d" providerId="ADAL" clId="{904BC0ED-4396-47C5-BFD7-4D499B8D5DA9}" dt="2023-03-23T21:15:08.179" v="11149" actId="20577"/>
        <pc:sldMkLst>
          <pc:docMk/>
          <pc:sldMk cId="1568058619" sldId="357"/>
        </pc:sldMkLst>
        <pc:spChg chg="add del mod ord">
          <ac:chgData name="Saul, Katherine G - OSEC" userId="29b8890e-4fcf-4947-a21f-443cd3f2217d" providerId="ADAL" clId="{904BC0ED-4396-47C5-BFD7-4D499B8D5DA9}" dt="2023-03-23T19:56:58.413" v="6740" actId="478"/>
          <ac:spMkLst>
            <pc:docMk/>
            <pc:sldMk cId="1568058619" sldId="357"/>
            <ac:spMk id="2" creationId="{77837383-377A-93F0-BF0A-43EAF6C11C95}"/>
          </ac:spMkLst>
        </pc:spChg>
        <pc:spChg chg="mod">
          <ac:chgData name="Saul, Katherine G - OSEC" userId="29b8890e-4fcf-4947-a21f-443cd3f2217d" providerId="ADAL" clId="{904BC0ED-4396-47C5-BFD7-4D499B8D5DA9}" dt="2023-03-23T21:15:08.179" v="11149" actId="20577"/>
          <ac:spMkLst>
            <pc:docMk/>
            <pc:sldMk cId="1568058619" sldId="357"/>
            <ac:spMk id="3" creationId="{7E4B414D-0F66-4356-BEF6-5BD43E963094}"/>
          </ac:spMkLst>
        </pc:spChg>
        <pc:spChg chg="add mod ord">
          <ac:chgData name="Saul, Katherine G - OSEC" userId="29b8890e-4fcf-4947-a21f-443cd3f2217d" providerId="ADAL" clId="{904BC0ED-4396-47C5-BFD7-4D499B8D5DA9}" dt="2023-03-23T20:21:11.966" v="7898" actId="2711"/>
          <ac:spMkLst>
            <pc:docMk/>
            <pc:sldMk cId="1568058619" sldId="357"/>
            <ac:spMk id="4" creationId="{CA1D4982-AD24-66DC-479F-49A4B648FB42}"/>
          </ac:spMkLst>
        </pc:spChg>
      </pc:sldChg>
      <pc:sldChg chg="addSp modSp add mod">
        <pc:chgData name="Saul, Katherine G - OSEC" userId="29b8890e-4fcf-4947-a21f-443cd3f2217d" providerId="ADAL" clId="{904BC0ED-4396-47C5-BFD7-4D499B8D5DA9}" dt="2023-03-23T21:15:36.306" v="11194" actId="20577"/>
        <pc:sldMkLst>
          <pc:docMk/>
          <pc:sldMk cId="4092111616" sldId="358"/>
        </pc:sldMkLst>
        <pc:spChg chg="add mod">
          <ac:chgData name="Saul, Katherine G - OSEC" userId="29b8890e-4fcf-4947-a21f-443cd3f2217d" providerId="ADAL" clId="{904BC0ED-4396-47C5-BFD7-4D499B8D5DA9}" dt="2023-03-23T20:21:24.194" v="7899" actId="255"/>
          <ac:spMkLst>
            <pc:docMk/>
            <pc:sldMk cId="4092111616" sldId="358"/>
            <ac:spMk id="2" creationId="{F7B66C3A-CE5C-39D2-EFDE-FDDD1C391ACD}"/>
          </ac:spMkLst>
        </pc:spChg>
        <pc:spChg chg="mod">
          <ac:chgData name="Saul, Katherine G - OSEC" userId="29b8890e-4fcf-4947-a21f-443cd3f2217d" providerId="ADAL" clId="{904BC0ED-4396-47C5-BFD7-4D499B8D5DA9}" dt="2023-03-23T21:15:36.306" v="11194" actId="20577"/>
          <ac:spMkLst>
            <pc:docMk/>
            <pc:sldMk cId="4092111616" sldId="358"/>
            <ac:spMk id="3" creationId="{7E4B414D-0F66-4356-BEF6-5BD43E963094}"/>
          </ac:spMkLst>
        </pc:spChg>
      </pc:sldChg>
      <pc:sldChg chg="addSp delSp modSp add mod">
        <pc:chgData name="Saul, Katherine G - OSEC" userId="29b8890e-4fcf-4947-a21f-443cd3f2217d" providerId="ADAL" clId="{904BC0ED-4396-47C5-BFD7-4D499B8D5DA9}" dt="2023-03-23T21:15:02.293" v="11134" actId="20577"/>
        <pc:sldMkLst>
          <pc:docMk/>
          <pc:sldMk cId="2470384199" sldId="359"/>
        </pc:sldMkLst>
        <pc:spChg chg="add mod">
          <ac:chgData name="Saul, Katherine G - OSEC" userId="29b8890e-4fcf-4947-a21f-443cd3f2217d" providerId="ADAL" clId="{904BC0ED-4396-47C5-BFD7-4D499B8D5DA9}" dt="2023-03-23T19:52:06.554" v="6712" actId="14100"/>
          <ac:spMkLst>
            <pc:docMk/>
            <pc:sldMk cId="2470384199" sldId="359"/>
            <ac:spMk id="2" creationId="{2D62B75A-45E0-A311-DEBB-B07E96EFBBDD}"/>
          </ac:spMkLst>
        </pc:spChg>
        <pc:spChg chg="mod">
          <ac:chgData name="Saul, Katherine G - OSEC" userId="29b8890e-4fcf-4947-a21f-443cd3f2217d" providerId="ADAL" clId="{904BC0ED-4396-47C5-BFD7-4D499B8D5DA9}" dt="2023-03-23T21:15:02.293" v="11134" actId="20577"/>
          <ac:spMkLst>
            <pc:docMk/>
            <pc:sldMk cId="2470384199" sldId="359"/>
            <ac:spMk id="3" creationId="{7E4B414D-0F66-4356-BEF6-5BD43E963094}"/>
          </ac:spMkLst>
        </pc:spChg>
        <pc:picChg chg="add del mod">
          <ac:chgData name="Saul, Katherine G - OSEC" userId="29b8890e-4fcf-4947-a21f-443cd3f2217d" providerId="ADAL" clId="{904BC0ED-4396-47C5-BFD7-4D499B8D5DA9}" dt="2023-03-23T19:52:14.363" v="6714" actId="478"/>
          <ac:picMkLst>
            <pc:docMk/>
            <pc:sldMk cId="2470384199" sldId="359"/>
            <ac:picMk id="5" creationId="{85DDAEEF-37DD-B6C1-AC7D-DAA620DD9E5D}"/>
          </ac:picMkLst>
        </pc:picChg>
        <pc:picChg chg="add mod">
          <ac:chgData name="Saul, Katherine G - OSEC" userId="29b8890e-4fcf-4947-a21f-443cd3f2217d" providerId="ADAL" clId="{904BC0ED-4396-47C5-BFD7-4D499B8D5DA9}" dt="2023-03-23T19:52:58.640" v="6718" actId="962"/>
          <ac:picMkLst>
            <pc:docMk/>
            <pc:sldMk cId="2470384199" sldId="359"/>
            <ac:picMk id="7" creationId="{B0EE7F6F-BB34-9982-1932-529A8D417D3C}"/>
          </ac:picMkLst>
        </pc:picChg>
      </pc:sldChg>
      <pc:sldChg chg="modSp add mod">
        <pc:chgData name="Saul, Katherine G - OSEC" userId="29b8890e-4fcf-4947-a21f-443cd3f2217d" providerId="ADAL" clId="{904BC0ED-4396-47C5-BFD7-4D499B8D5DA9}" dt="2023-03-23T21:15:14.751" v="11169" actId="20577"/>
        <pc:sldMkLst>
          <pc:docMk/>
          <pc:sldMk cId="587589581" sldId="360"/>
        </pc:sldMkLst>
        <pc:spChg chg="mod">
          <ac:chgData name="Saul, Katherine G - OSEC" userId="29b8890e-4fcf-4947-a21f-443cd3f2217d" providerId="ADAL" clId="{904BC0ED-4396-47C5-BFD7-4D499B8D5DA9}" dt="2023-03-23T21:15:14.751" v="11169" actId="20577"/>
          <ac:spMkLst>
            <pc:docMk/>
            <pc:sldMk cId="587589581" sldId="360"/>
            <ac:spMk id="3" creationId="{7E4B414D-0F66-4356-BEF6-5BD43E963094}"/>
          </ac:spMkLst>
        </pc:spChg>
        <pc:spChg chg="mod">
          <ac:chgData name="Saul, Katherine G - OSEC" userId="29b8890e-4fcf-4947-a21f-443cd3f2217d" providerId="ADAL" clId="{904BC0ED-4396-47C5-BFD7-4D499B8D5DA9}" dt="2023-03-23T20:20:27.839" v="7894" actId="255"/>
          <ac:spMkLst>
            <pc:docMk/>
            <pc:sldMk cId="587589581" sldId="360"/>
            <ac:spMk id="4" creationId="{CA1D4982-AD24-66DC-479F-49A4B648FB42}"/>
          </ac:spMkLst>
        </pc:spChg>
      </pc:sldChg>
      <pc:sldChg chg="modSp add mod ord">
        <pc:chgData name="Saul, Katherine G - OSEC" userId="29b8890e-4fcf-4947-a21f-443cd3f2217d" providerId="ADAL" clId="{904BC0ED-4396-47C5-BFD7-4D499B8D5DA9}" dt="2023-03-23T20:21:50.682" v="7922" actId="20577"/>
        <pc:sldMkLst>
          <pc:docMk/>
          <pc:sldMk cId="220812542" sldId="361"/>
        </pc:sldMkLst>
        <pc:spChg chg="mod">
          <ac:chgData name="Saul, Katherine G - OSEC" userId="29b8890e-4fcf-4947-a21f-443cd3f2217d" providerId="ADAL" clId="{904BC0ED-4396-47C5-BFD7-4D499B8D5DA9}" dt="2023-03-23T20:21:50.682" v="7922" actId="20577"/>
          <ac:spMkLst>
            <pc:docMk/>
            <pc:sldMk cId="220812542" sldId="361"/>
            <ac:spMk id="2" creationId="{FE23AB5A-EC89-7B50-7AB5-BF3466FDDF20}"/>
          </ac:spMkLst>
        </pc:spChg>
      </pc:sldChg>
      <pc:sldChg chg="addSp delSp modSp add mod ord">
        <pc:chgData name="Saul, Katherine G - OSEC" userId="29b8890e-4fcf-4947-a21f-443cd3f2217d" providerId="ADAL" clId="{904BC0ED-4396-47C5-BFD7-4D499B8D5DA9}" dt="2023-03-23T21:15:52.890" v="11251" actId="20577"/>
        <pc:sldMkLst>
          <pc:docMk/>
          <pc:sldMk cId="4137798836" sldId="362"/>
        </pc:sldMkLst>
        <pc:spChg chg="mod">
          <ac:chgData name="Saul, Katherine G - OSEC" userId="29b8890e-4fcf-4947-a21f-443cd3f2217d" providerId="ADAL" clId="{904BC0ED-4396-47C5-BFD7-4D499B8D5DA9}" dt="2023-03-23T21:15:52.890" v="11251" actId="20577"/>
          <ac:spMkLst>
            <pc:docMk/>
            <pc:sldMk cId="4137798836" sldId="362"/>
            <ac:spMk id="3" creationId="{7E4B414D-0F66-4356-BEF6-5BD43E963094}"/>
          </ac:spMkLst>
        </pc:spChg>
        <pc:spChg chg="del mod">
          <ac:chgData name="Saul, Katherine G - OSEC" userId="29b8890e-4fcf-4947-a21f-443cd3f2217d" providerId="ADAL" clId="{904BC0ED-4396-47C5-BFD7-4D499B8D5DA9}" dt="2023-03-23T20:26:46.934" v="7951" actId="478"/>
          <ac:spMkLst>
            <pc:docMk/>
            <pc:sldMk cId="4137798836" sldId="362"/>
            <ac:spMk id="4" creationId="{CA1D4982-AD24-66DC-479F-49A4B648FB42}"/>
          </ac:spMkLst>
        </pc:spChg>
        <pc:spChg chg="add del mod">
          <ac:chgData name="Saul, Katherine G - OSEC" userId="29b8890e-4fcf-4947-a21f-443cd3f2217d" providerId="ADAL" clId="{904BC0ED-4396-47C5-BFD7-4D499B8D5DA9}" dt="2023-03-23T20:26:51.264" v="7953" actId="478"/>
          <ac:spMkLst>
            <pc:docMk/>
            <pc:sldMk cId="4137798836" sldId="362"/>
            <ac:spMk id="5" creationId="{F1738FA4-CCD0-21A0-99DD-C18723E06409}"/>
          </ac:spMkLst>
        </pc:spChg>
        <pc:spChg chg="add mod">
          <ac:chgData name="Saul, Katherine G - OSEC" userId="29b8890e-4fcf-4947-a21f-443cd3f2217d" providerId="ADAL" clId="{904BC0ED-4396-47C5-BFD7-4D499B8D5DA9}" dt="2023-03-23T21:03:51.046" v="9840" actId="20577"/>
          <ac:spMkLst>
            <pc:docMk/>
            <pc:sldMk cId="4137798836" sldId="362"/>
            <ac:spMk id="6" creationId="{597D0CD0-8178-4D46-C2A7-0C4C8B03CE14}"/>
          </ac:spMkLst>
        </pc:spChg>
        <pc:spChg chg="add mod">
          <ac:chgData name="Saul, Katherine G - OSEC" userId="29b8890e-4fcf-4947-a21f-443cd3f2217d" providerId="ADAL" clId="{904BC0ED-4396-47C5-BFD7-4D499B8D5DA9}" dt="2023-03-23T21:05:00.386" v="9903" actId="20577"/>
          <ac:spMkLst>
            <pc:docMk/>
            <pc:sldMk cId="4137798836" sldId="362"/>
            <ac:spMk id="7" creationId="{F3D24CCC-6F8C-9D50-AABF-453AB1971CB8}"/>
          </ac:spMkLst>
        </pc:spChg>
      </pc:sldChg>
      <pc:sldChg chg="addSp delSp modSp add mod ord modNotesTx">
        <pc:chgData name="Saul, Katherine G - OSEC" userId="29b8890e-4fcf-4947-a21f-443cd3f2217d" providerId="ADAL" clId="{904BC0ED-4396-47C5-BFD7-4D499B8D5DA9}" dt="2023-03-23T21:15:46.274" v="11222" actId="20577"/>
        <pc:sldMkLst>
          <pc:docMk/>
          <pc:sldMk cId="2087468056" sldId="363"/>
        </pc:sldMkLst>
        <pc:spChg chg="mod">
          <ac:chgData name="Saul, Katherine G - OSEC" userId="29b8890e-4fcf-4947-a21f-443cd3f2217d" providerId="ADAL" clId="{904BC0ED-4396-47C5-BFD7-4D499B8D5DA9}" dt="2023-03-23T21:15:46.274" v="11222" actId="20577"/>
          <ac:spMkLst>
            <pc:docMk/>
            <pc:sldMk cId="2087468056" sldId="363"/>
            <ac:spMk id="3" creationId="{7E4B414D-0F66-4356-BEF6-5BD43E963094}"/>
          </ac:spMkLst>
        </pc:spChg>
        <pc:picChg chg="add del mod ord">
          <ac:chgData name="Saul, Katherine G - OSEC" userId="29b8890e-4fcf-4947-a21f-443cd3f2217d" providerId="ADAL" clId="{904BC0ED-4396-47C5-BFD7-4D499B8D5DA9}" dt="2023-03-23T20:52:45.017" v="8517" actId="478"/>
          <ac:picMkLst>
            <pc:docMk/>
            <pc:sldMk cId="2087468056" sldId="363"/>
            <ac:picMk id="4" creationId="{F686B6BB-9B26-61E5-9860-34D76899F27B}"/>
          </ac:picMkLst>
        </pc:picChg>
        <pc:picChg chg="add mod ord">
          <ac:chgData name="Saul, Katherine G - OSEC" userId="29b8890e-4fcf-4947-a21f-443cd3f2217d" providerId="ADAL" clId="{904BC0ED-4396-47C5-BFD7-4D499B8D5DA9}" dt="2023-03-23T20:54:18.493" v="8527" actId="14100"/>
          <ac:picMkLst>
            <pc:docMk/>
            <pc:sldMk cId="2087468056" sldId="363"/>
            <ac:picMk id="7" creationId="{08ED7EC2-E04E-D0B3-7E05-EB096C719D25}"/>
          </ac:picMkLst>
        </pc:picChg>
      </pc:sldChg>
      <pc:sldChg chg="modSp add mod">
        <pc:chgData name="Saul, Katherine G - OSEC" userId="29b8890e-4fcf-4947-a21f-443cd3f2217d" providerId="ADAL" clId="{904BC0ED-4396-47C5-BFD7-4D499B8D5DA9}" dt="2023-03-23T21:23:49.835" v="12015" actId="255"/>
        <pc:sldMkLst>
          <pc:docMk/>
          <pc:sldMk cId="702466551" sldId="364"/>
        </pc:sldMkLst>
        <pc:spChg chg="mod">
          <ac:chgData name="Saul, Katherine G - OSEC" userId="29b8890e-4fcf-4947-a21f-443cd3f2217d" providerId="ADAL" clId="{904BC0ED-4396-47C5-BFD7-4D499B8D5DA9}" dt="2023-03-23T21:23:49.835" v="12015" actId="255"/>
          <ac:spMkLst>
            <pc:docMk/>
            <pc:sldMk cId="702466551" sldId="364"/>
            <ac:spMk id="3" creationId="{6C3CAF5B-4826-2BBF-2230-587B1B2567BA}"/>
          </ac:spMkLst>
        </pc:spChg>
      </pc:sldChg>
    </pc:docChg>
  </pc:docChgLst>
  <pc:docChgLst>
    <pc:chgData name="Saul, Katherine G - OSEC" userId="29b8890e-4fcf-4947-a21f-443cd3f2217d" providerId="ADAL" clId="{EF91F25C-BD6A-411D-9CAB-492056C63AD8}"/>
    <pc:docChg chg="undo custSel addSld delSld modSld sldOrd">
      <pc:chgData name="Saul, Katherine G - OSEC" userId="29b8890e-4fcf-4947-a21f-443cd3f2217d" providerId="ADAL" clId="{EF91F25C-BD6A-411D-9CAB-492056C63AD8}" dt="2023-03-13T21:26:08.183" v="8832" actId="2890"/>
      <pc:docMkLst>
        <pc:docMk/>
      </pc:docMkLst>
      <pc:sldChg chg="modSp mod">
        <pc:chgData name="Saul, Katherine G - OSEC" userId="29b8890e-4fcf-4947-a21f-443cd3f2217d" providerId="ADAL" clId="{EF91F25C-BD6A-411D-9CAB-492056C63AD8}" dt="2023-03-10T19:03:02.325" v="25" actId="20577"/>
        <pc:sldMkLst>
          <pc:docMk/>
          <pc:sldMk cId="387428521" sldId="256"/>
        </pc:sldMkLst>
        <pc:spChg chg="mod">
          <ac:chgData name="Saul, Katherine G - OSEC" userId="29b8890e-4fcf-4947-a21f-443cd3f2217d" providerId="ADAL" clId="{EF91F25C-BD6A-411D-9CAB-492056C63AD8}" dt="2023-03-10T19:03:02.325" v="25" actId="20577"/>
          <ac:spMkLst>
            <pc:docMk/>
            <pc:sldMk cId="387428521" sldId="256"/>
            <ac:spMk id="6" creationId="{7C3F60E3-72A7-444D-921E-54E91FE86E31}"/>
          </ac:spMkLst>
        </pc:spChg>
      </pc:sldChg>
      <pc:sldChg chg="modSp mod delCm">
        <pc:chgData name="Saul, Katherine G - OSEC" userId="29b8890e-4fcf-4947-a21f-443cd3f2217d" providerId="ADAL" clId="{EF91F25C-BD6A-411D-9CAB-492056C63AD8}" dt="2023-03-10T19:15:57.275" v="220" actId="20577"/>
        <pc:sldMkLst>
          <pc:docMk/>
          <pc:sldMk cId="3997203212" sldId="303"/>
        </pc:sldMkLst>
        <pc:spChg chg="mod">
          <ac:chgData name="Saul, Katherine G - OSEC" userId="29b8890e-4fcf-4947-a21f-443cd3f2217d" providerId="ADAL" clId="{EF91F25C-BD6A-411D-9CAB-492056C63AD8}" dt="2023-03-10T19:15:57.275" v="220" actId="20577"/>
          <ac:spMkLst>
            <pc:docMk/>
            <pc:sldMk cId="3997203212" sldId="303"/>
            <ac:spMk id="7" creationId="{EFB3DC4D-7220-75F9-CA0F-B66FE5466611}"/>
          </ac:spMkLst>
        </pc:spChg>
      </pc:sldChg>
      <pc:sldChg chg="modSp del mod">
        <pc:chgData name="Saul, Katherine G - OSEC" userId="29b8890e-4fcf-4947-a21f-443cd3f2217d" providerId="ADAL" clId="{EF91F25C-BD6A-411D-9CAB-492056C63AD8}" dt="2023-03-10T19:27:25.108" v="545" actId="2696"/>
        <pc:sldMkLst>
          <pc:docMk/>
          <pc:sldMk cId="352977098" sldId="304"/>
        </pc:sldMkLst>
        <pc:spChg chg="mod">
          <ac:chgData name="Saul, Katherine G - OSEC" userId="29b8890e-4fcf-4947-a21f-443cd3f2217d" providerId="ADAL" clId="{EF91F25C-BD6A-411D-9CAB-492056C63AD8}" dt="2023-03-10T19:22:20.705" v="225" actId="20577"/>
          <ac:spMkLst>
            <pc:docMk/>
            <pc:sldMk cId="352977098" sldId="304"/>
            <ac:spMk id="3" creationId="{7E4B414D-0F66-4356-BEF6-5BD43E963094}"/>
          </ac:spMkLst>
        </pc:spChg>
        <pc:spChg chg="mod">
          <ac:chgData name="Saul, Katherine G - OSEC" userId="29b8890e-4fcf-4947-a21f-443cd3f2217d" providerId="ADAL" clId="{EF91F25C-BD6A-411D-9CAB-492056C63AD8}" dt="2023-03-10T19:22:23.927" v="226" actId="20577"/>
          <ac:spMkLst>
            <pc:docMk/>
            <pc:sldMk cId="352977098" sldId="304"/>
            <ac:spMk id="9" creationId="{B4E51595-434F-1EAD-682B-4573AB20B4D9}"/>
          </ac:spMkLst>
        </pc:spChg>
      </pc:sldChg>
      <pc:sldChg chg="del">
        <pc:chgData name="Saul, Katherine G - OSEC" userId="29b8890e-4fcf-4947-a21f-443cd3f2217d" providerId="ADAL" clId="{EF91F25C-BD6A-411D-9CAB-492056C63AD8}" dt="2023-03-10T19:22:08.444" v="221" actId="2696"/>
        <pc:sldMkLst>
          <pc:docMk/>
          <pc:sldMk cId="154779069" sldId="319"/>
        </pc:sldMkLst>
      </pc:sldChg>
      <pc:sldChg chg="modSp mod">
        <pc:chgData name="Saul, Katherine G - OSEC" userId="29b8890e-4fcf-4947-a21f-443cd3f2217d" providerId="ADAL" clId="{EF91F25C-BD6A-411D-9CAB-492056C63AD8}" dt="2023-03-10T21:53:25.266" v="2441" actId="20577"/>
        <pc:sldMkLst>
          <pc:docMk/>
          <pc:sldMk cId="1196077697" sldId="320"/>
        </pc:sldMkLst>
        <pc:spChg chg="mod">
          <ac:chgData name="Saul, Katherine G - OSEC" userId="29b8890e-4fcf-4947-a21f-443cd3f2217d" providerId="ADAL" clId="{EF91F25C-BD6A-411D-9CAB-492056C63AD8}" dt="2023-03-10T21:53:25.266" v="2441" actId="20577"/>
          <ac:spMkLst>
            <pc:docMk/>
            <pc:sldMk cId="1196077697" sldId="320"/>
            <ac:spMk id="2" creationId="{FE23AB5A-EC89-7B50-7AB5-BF3466FDDF20}"/>
          </ac:spMkLst>
        </pc:spChg>
      </pc:sldChg>
      <pc:sldChg chg="modSp mod ord">
        <pc:chgData name="Saul, Katherine G - OSEC" userId="29b8890e-4fcf-4947-a21f-443cd3f2217d" providerId="ADAL" clId="{EF91F25C-BD6A-411D-9CAB-492056C63AD8}" dt="2023-03-10T19:37:15.066" v="877" actId="20577"/>
        <pc:sldMkLst>
          <pc:docMk/>
          <pc:sldMk cId="3006611043" sldId="324"/>
        </pc:sldMkLst>
        <pc:spChg chg="mod">
          <ac:chgData name="Saul, Katherine G - OSEC" userId="29b8890e-4fcf-4947-a21f-443cd3f2217d" providerId="ADAL" clId="{EF91F25C-BD6A-411D-9CAB-492056C63AD8}" dt="2023-03-10T19:27:35.111" v="572" actId="20577"/>
          <ac:spMkLst>
            <pc:docMk/>
            <pc:sldMk cId="3006611043" sldId="324"/>
            <ac:spMk id="3" creationId="{7E4B414D-0F66-4356-BEF6-5BD43E963094}"/>
          </ac:spMkLst>
        </pc:spChg>
        <pc:spChg chg="mod">
          <ac:chgData name="Saul, Katherine G - OSEC" userId="29b8890e-4fcf-4947-a21f-443cd3f2217d" providerId="ADAL" clId="{EF91F25C-BD6A-411D-9CAB-492056C63AD8}" dt="2023-03-10T19:37:15.066" v="877" actId="20577"/>
          <ac:spMkLst>
            <pc:docMk/>
            <pc:sldMk cId="3006611043" sldId="324"/>
            <ac:spMk id="4" creationId="{EE6D4EF0-21D4-19D0-7BC5-2FAC1D0894A7}"/>
          </ac:spMkLst>
        </pc:spChg>
      </pc:sldChg>
      <pc:sldChg chg="addSp delSp modSp mod delCm">
        <pc:chgData name="Saul, Katherine G - OSEC" userId="29b8890e-4fcf-4947-a21f-443cd3f2217d" providerId="ADAL" clId="{EF91F25C-BD6A-411D-9CAB-492056C63AD8}" dt="2023-03-13T18:23:44.466" v="2953" actId="207"/>
        <pc:sldMkLst>
          <pc:docMk/>
          <pc:sldMk cId="3996234724" sldId="326"/>
        </pc:sldMkLst>
        <pc:spChg chg="mod">
          <ac:chgData name="Saul, Katherine G - OSEC" userId="29b8890e-4fcf-4947-a21f-443cd3f2217d" providerId="ADAL" clId="{EF91F25C-BD6A-411D-9CAB-492056C63AD8}" dt="2023-03-13T18:20:21.647" v="2811" actId="20577"/>
          <ac:spMkLst>
            <pc:docMk/>
            <pc:sldMk cId="3996234724" sldId="326"/>
            <ac:spMk id="3" creationId="{7E4B414D-0F66-4356-BEF6-5BD43E963094}"/>
          </ac:spMkLst>
        </pc:spChg>
        <pc:spChg chg="del mod">
          <ac:chgData name="Saul, Katherine G - OSEC" userId="29b8890e-4fcf-4947-a21f-443cd3f2217d" providerId="ADAL" clId="{EF91F25C-BD6A-411D-9CAB-492056C63AD8}" dt="2023-03-13T18:20:25.076" v="2812" actId="478"/>
          <ac:spMkLst>
            <pc:docMk/>
            <pc:sldMk cId="3996234724" sldId="326"/>
            <ac:spMk id="4" creationId="{DFF1FEE6-ABC2-F94C-D265-69214AC97368}"/>
          </ac:spMkLst>
        </pc:spChg>
        <pc:spChg chg="add mod">
          <ac:chgData name="Saul, Katherine G - OSEC" userId="29b8890e-4fcf-4947-a21f-443cd3f2217d" providerId="ADAL" clId="{EF91F25C-BD6A-411D-9CAB-492056C63AD8}" dt="2023-03-13T18:23:44.466" v="2953" actId="207"/>
          <ac:spMkLst>
            <pc:docMk/>
            <pc:sldMk cId="3996234724" sldId="326"/>
            <ac:spMk id="6" creationId="{0B1B6306-A052-F390-8A46-236A84BD70C3}"/>
          </ac:spMkLst>
        </pc:spChg>
        <pc:picChg chg="add mod">
          <ac:chgData name="Saul, Katherine G - OSEC" userId="29b8890e-4fcf-4947-a21f-443cd3f2217d" providerId="ADAL" clId="{EF91F25C-BD6A-411D-9CAB-492056C63AD8}" dt="2023-03-13T18:22:29.438" v="2820" actId="962"/>
          <ac:picMkLst>
            <pc:docMk/>
            <pc:sldMk cId="3996234724" sldId="326"/>
            <ac:picMk id="5" creationId="{AAB5809E-6195-D0DC-6199-5959D027864C}"/>
          </ac:picMkLst>
        </pc:picChg>
      </pc:sldChg>
      <pc:sldChg chg="modSp mod modNotesTx">
        <pc:chgData name="Saul, Katherine G - OSEC" userId="29b8890e-4fcf-4947-a21f-443cd3f2217d" providerId="ADAL" clId="{EF91F25C-BD6A-411D-9CAB-492056C63AD8}" dt="2023-03-10T19:26:32.647" v="525" actId="20577"/>
        <pc:sldMkLst>
          <pc:docMk/>
          <pc:sldMk cId="1110366251" sldId="327"/>
        </pc:sldMkLst>
        <pc:spChg chg="mod">
          <ac:chgData name="Saul, Katherine G - OSEC" userId="29b8890e-4fcf-4947-a21f-443cd3f2217d" providerId="ADAL" clId="{EF91F25C-BD6A-411D-9CAB-492056C63AD8}" dt="2023-03-10T19:25:41.935" v="271" actId="20577"/>
          <ac:spMkLst>
            <pc:docMk/>
            <pc:sldMk cId="1110366251" sldId="327"/>
            <ac:spMk id="2" creationId="{FE23AB5A-EC89-7B50-7AB5-BF3466FDDF20}"/>
          </ac:spMkLst>
        </pc:spChg>
      </pc:sldChg>
      <pc:sldChg chg="del">
        <pc:chgData name="Saul, Katherine G - OSEC" userId="29b8890e-4fcf-4947-a21f-443cd3f2217d" providerId="ADAL" clId="{EF91F25C-BD6A-411D-9CAB-492056C63AD8}" dt="2023-03-10T19:22:13.787" v="222" actId="2696"/>
        <pc:sldMkLst>
          <pc:docMk/>
          <pc:sldMk cId="3600113328" sldId="328"/>
        </pc:sldMkLst>
      </pc:sldChg>
      <pc:sldChg chg="del">
        <pc:chgData name="Saul, Katherine G - OSEC" userId="29b8890e-4fcf-4947-a21f-443cd3f2217d" providerId="ADAL" clId="{EF91F25C-BD6A-411D-9CAB-492056C63AD8}" dt="2023-03-10T19:22:50.763" v="253" actId="2696"/>
        <pc:sldMkLst>
          <pc:docMk/>
          <pc:sldMk cId="2281865370" sldId="329"/>
        </pc:sldMkLst>
      </pc:sldChg>
      <pc:sldChg chg="delCm">
        <pc:chgData name="Saul, Katherine G - OSEC" userId="29b8890e-4fcf-4947-a21f-443cd3f2217d" providerId="ADAL" clId="{EF91F25C-BD6A-411D-9CAB-492056C63AD8}" dt="2023-03-10T19:29:07.390" v="766"/>
        <pc:sldMkLst>
          <pc:docMk/>
          <pc:sldMk cId="3843343030" sldId="330"/>
        </pc:sldMkLst>
      </pc:sldChg>
      <pc:sldChg chg="modSp mod">
        <pc:chgData name="Saul, Katherine G - OSEC" userId="29b8890e-4fcf-4947-a21f-443cd3f2217d" providerId="ADAL" clId="{EF91F25C-BD6A-411D-9CAB-492056C63AD8}" dt="2023-03-10T19:29:14.383" v="780" actId="20577"/>
        <pc:sldMkLst>
          <pc:docMk/>
          <pc:sldMk cId="7289888" sldId="331"/>
        </pc:sldMkLst>
        <pc:spChg chg="mod">
          <ac:chgData name="Saul, Katherine G - OSEC" userId="29b8890e-4fcf-4947-a21f-443cd3f2217d" providerId="ADAL" clId="{EF91F25C-BD6A-411D-9CAB-492056C63AD8}" dt="2023-03-10T19:29:14.383" v="780" actId="20577"/>
          <ac:spMkLst>
            <pc:docMk/>
            <pc:sldMk cId="7289888" sldId="331"/>
            <ac:spMk id="3" creationId="{6C3CAF5B-4826-2BBF-2230-587B1B2567BA}"/>
          </ac:spMkLst>
        </pc:spChg>
      </pc:sldChg>
      <pc:sldChg chg="del">
        <pc:chgData name="Saul, Katherine G - OSEC" userId="29b8890e-4fcf-4947-a21f-443cd3f2217d" providerId="ADAL" clId="{EF91F25C-BD6A-411D-9CAB-492056C63AD8}" dt="2023-03-10T19:22:54.457" v="254" actId="2696"/>
        <pc:sldMkLst>
          <pc:docMk/>
          <pc:sldMk cId="2938266212" sldId="332"/>
        </pc:sldMkLst>
      </pc:sldChg>
      <pc:sldChg chg="modSp mod ord">
        <pc:chgData name="Saul, Katherine G - OSEC" userId="29b8890e-4fcf-4947-a21f-443cd3f2217d" providerId="ADAL" clId="{EF91F25C-BD6A-411D-9CAB-492056C63AD8}" dt="2023-03-13T21:26:05.129" v="8831"/>
        <pc:sldMkLst>
          <pc:docMk/>
          <pc:sldMk cId="2058229025" sldId="333"/>
        </pc:sldMkLst>
        <pc:spChg chg="mod">
          <ac:chgData name="Saul, Katherine G - OSEC" userId="29b8890e-4fcf-4947-a21f-443cd3f2217d" providerId="ADAL" clId="{EF91F25C-BD6A-411D-9CAB-492056C63AD8}" dt="2023-03-10T19:28:57.426" v="749" actId="20577"/>
          <ac:spMkLst>
            <pc:docMk/>
            <pc:sldMk cId="2058229025" sldId="333"/>
            <ac:spMk id="3" creationId="{7E4B414D-0F66-4356-BEF6-5BD43E963094}"/>
          </ac:spMkLst>
        </pc:spChg>
        <pc:spChg chg="mod">
          <ac:chgData name="Saul, Katherine G - OSEC" userId="29b8890e-4fcf-4947-a21f-443cd3f2217d" providerId="ADAL" clId="{EF91F25C-BD6A-411D-9CAB-492056C63AD8}" dt="2023-03-10T19:29:01.426" v="765" actId="20577"/>
          <ac:spMkLst>
            <pc:docMk/>
            <pc:sldMk cId="2058229025" sldId="333"/>
            <ac:spMk id="4" creationId="{DFF1FEE6-ABC2-F94C-D265-69214AC97368}"/>
          </ac:spMkLst>
        </pc:spChg>
      </pc:sldChg>
      <pc:sldChg chg="modSp add mod">
        <pc:chgData name="Saul, Katherine G - OSEC" userId="29b8890e-4fcf-4947-a21f-443cd3f2217d" providerId="ADAL" clId="{EF91F25C-BD6A-411D-9CAB-492056C63AD8}" dt="2023-03-10T19:27:00.618" v="541" actId="20577"/>
        <pc:sldMkLst>
          <pc:docMk/>
          <pc:sldMk cId="3468941861" sldId="334"/>
        </pc:sldMkLst>
        <pc:spChg chg="mod">
          <ac:chgData name="Saul, Katherine G - OSEC" userId="29b8890e-4fcf-4947-a21f-443cd3f2217d" providerId="ADAL" clId="{EF91F25C-BD6A-411D-9CAB-492056C63AD8}" dt="2023-03-10T19:27:00.618" v="541" actId="20577"/>
          <ac:spMkLst>
            <pc:docMk/>
            <pc:sldMk cId="3468941861" sldId="334"/>
            <ac:spMk id="2" creationId="{FE23AB5A-EC89-7B50-7AB5-BF3466FDDF20}"/>
          </ac:spMkLst>
        </pc:spChg>
      </pc:sldChg>
      <pc:sldChg chg="addSp delSp modSp add mod">
        <pc:chgData name="Saul, Katherine G - OSEC" userId="29b8890e-4fcf-4947-a21f-443cd3f2217d" providerId="ADAL" clId="{EF91F25C-BD6A-411D-9CAB-492056C63AD8}" dt="2023-03-10T22:05:47.951" v="2710" actId="14100"/>
        <pc:sldMkLst>
          <pc:docMk/>
          <pc:sldMk cId="2214029304" sldId="335"/>
        </pc:sldMkLst>
        <pc:spChg chg="mod">
          <ac:chgData name="Saul, Katherine G - OSEC" userId="29b8890e-4fcf-4947-a21f-443cd3f2217d" providerId="ADAL" clId="{EF91F25C-BD6A-411D-9CAB-492056C63AD8}" dt="2023-03-10T21:55:01.751" v="2466" actId="20577"/>
          <ac:spMkLst>
            <pc:docMk/>
            <pc:sldMk cId="2214029304" sldId="335"/>
            <ac:spMk id="3" creationId="{7E4B414D-0F66-4356-BEF6-5BD43E963094}"/>
          </ac:spMkLst>
        </pc:spChg>
        <pc:spChg chg="mod">
          <ac:chgData name="Saul, Katherine G - OSEC" userId="29b8890e-4fcf-4947-a21f-443cd3f2217d" providerId="ADAL" clId="{EF91F25C-BD6A-411D-9CAB-492056C63AD8}" dt="2023-03-10T21:57:28.178" v="2578" actId="14100"/>
          <ac:spMkLst>
            <pc:docMk/>
            <pc:sldMk cId="2214029304" sldId="335"/>
            <ac:spMk id="4" creationId="{EE6D4EF0-21D4-19D0-7BC5-2FAC1D0894A7}"/>
          </ac:spMkLst>
        </pc:spChg>
        <pc:spChg chg="add del">
          <ac:chgData name="Saul, Katherine G - OSEC" userId="29b8890e-4fcf-4947-a21f-443cd3f2217d" providerId="ADAL" clId="{EF91F25C-BD6A-411D-9CAB-492056C63AD8}" dt="2023-03-10T22:04:07.408" v="2685" actId="478"/>
          <ac:spMkLst>
            <pc:docMk/>
            <pc:sldMk cId="2214029304" sldId="335"/>
            <ac:spMk id="5" creationId="{88919D93-A053-E087-BAC1-1E833792C028}"/>
          </ac:spMkLst>
        </pc:spChg>
        <pc:picChg chg="add del mod">
          <ac:chgData name="Saul, Katherine G - OSEC" userId="29b8890e-4fcf-4947-a21f-443cd3f2217d" providerId="ADAL" clId="{EF91F25C-BD6A-411D-9CAB-492056C63AD8}" dt="2023-03-10T22:04:27.019" v="2694" actId="478"/>
          <ac:picMkLst>
            <pc:docMk/>
            <pc:sldMk cId="2214029304" sldId="335"/>
            <ac:picMk id="7" creationId="{AEC1C312-0D77-556C-FDC8-FE8A4DFA4483}"/>
          </ac:picMkLst>
        </pc:picChg>
        <pc:picChg chg="add mod">
          <ac:chgData name="Saul, Katherine G - OSEC" userId="29b8890e-4fcf-4947-a21f-443cd3f2217d" providerId="ADAL" clId="{EF91F25C-BD6A-411D-9CAB-492056C63AD8}" dt="2023-03-10T22:05:47.951" v="2710" actId="14100"/>
          <ac:picMkLst>
            <pc:docMk/>
            <pc:sldMk cId="2214029304" sldId="335"/>
            <ac:picMk id="9" creationId="{09616CD0-AA70-C765-410F-FF35D22A20F5}"/>
          </ac:picMkLst>
        </pc:picChg>
      </pc:sldChg>
      <pc:sldChg chg="addSp delSp modSp add mod">
        <pc:chgData name="Saul, Katherine G - OSEC" userId="29b8890e-4fcf-4947-a21f-443cd3f2217d" providerId="ADAL" clId="{EF91F25C-BD6A-411D-9CAB-492056C63AD8}" dt="2023-03-10T19:49:47.751" v="1772" actId="1076"/>
        <pc:sldMkLst>
          <pc:docMk/>
          <pc:sldMk cId="539772786" sldId="336"/>
        </pc:sldMkLst>
        <pc:spChg chg="mod">
          <ac:chgData name="Saul, Katherine G - OSEC" userId="29b8890e-4fcf-4947-a21f-443cd3f2217d" providerId="ADAL" clId="{EF91F25C-BD6A-411D-9CAB-492056C63AD8}" dt="2023-03-10T19:28:11.905" v="600" actId="20577"/>
          <ac:spMkLst>
            <pc:docMk/>
            <pc:sldMk cId="539772786" sldId="336"/>
            <ac:spMk id="3" creationId="{7E4B414D-0F66-4356-BEF6-5BD43E963094}"/>
          </ac:spMkLst>
        </pc:spChg>
        <pc:spChg chg="mod">
          <ac:chgData name="Saul, Katherine G - OSEC" userId="29b8890e-4fcf-4947-a21f-443cd3f2217d" providerId="ADAL" clId="{EF91F25C-BD6A-411D-9CAB-492056C63AD8}" dt="2023-03-10T19:45:44.800" v="1639" actId="14100"/>
          <ac:spMkLst>
            <pc:docMk/>
            <pc:sldMk cId="539772786" sldId="336"/>
            <ac:spMk id="4" creationId="{EE6D4EF0-21D4-19D0-7BC5-2FAC1D0894A7}"/>
          </ac:spMkLst>
        </pc:spChg>
        <pc:picChg chg="add del mod">
          <ac:chgData name="Saul, Katherine G - OSEC" userId="29b8890e-4fcf-4947-a21f-443cd3f2217d" providerId="ADAL" clId="{EF91F25C-BD6A-411D-9CAB-492056C63AD8}" dt="2023-03-10T19:48:03.290" v="1646" actId="478"/>
          <ac:picMkLst>
            <pc:docMk/>
            <pc:sldMk cId="539772786" sldId="336"/>
            <ac:picMk id="5" creationId="{14ED97C7-7692-DA03-0AC8-DB8AA032FA9A}"/>
          </ac:picMkLst>
        </pc:picChg>
        <pc:picChg chg="add mod">
          <ac:chgData name="Saul, Katherine G - OSEC" userId="29b8890e-4fcf-4947-a21f-443cd3f2217d" providerId="ADAL" clId="{EF91F25C-BD6A-411D-9CAB-492056C63AD8}" dt="2023-03-10T19:49:47.751" v="1772" actId="1076"/>
          <ac:picMkLst>
            <pc:docMk/>
            <pc:sldMk cId="539772786" sldId="336"/>
            <ac:picMk id="7" creationId="{B8C49064-18C8-A0B9-D144-F97375F49360}"/>
          </ac:picMkLst>
        </pc:picChg>
      </pc:sldChg>
      <pc:sldChg chg="modSp add mod">
        <pc:chgData name="Saul, Katherine G - OSEC" userId="29b8890e-4fcf-4947-a21f-443cd3f2217d" providerId="ADAL" clId="{EF91F25C-BD6A-411D-9CAB-492056C63AD8}" dt="2023-03-10T21:52:28.308" v="2415" actId="20577"/>
        <pc:sldMkLst>
          <pc:docMk/>
          <pc:sldMk cId="1351209008" sldId="337"/>
        </pc:sldMkLst>
        <pc:spChg chg="mod">
          <ac:chgData name="Saul, Katherine G - OSEC" userId="29b8890e-4fcf-4947-a21f-443cd3f2217d" providerId="ADAL" clId="{EF91F25C-BD6A-411D-9CAB-492056C63AD8}" dt="2023-03-10T19:28:24.552" v="640" actId="20577"/>
          <ac:spMkLst>
            <pc:docMk/>
            <pc:sldMk cId="1351209008" sldId="337"/>
            <ac:spMk id="3" creationId="{7E4B414D-0F66-4356-BEF6-5BD43E963094}"/>
          </ac:spMkLst>
        </pc:spChg>
        <pc:spChg chg="mod">
          <ac:chgData name="Saul, Katherine G - OSEC" userId="29b8890e-4fcf-4947-a21f-443cd3f2217d" providerId="ADAL" clId="{EF91F25C-BD6A-411D-9CAB-492056C63AD8}" dt="2023-03-10T21:52:28.308" v="2415" actId="20577"/>
          <ac:spMkLst>
            <pc:docMk/>
            <pc:sldMk cId="1351209008" sldId="337"/>
            <ac:spMk id="4" creationId="{EE6D4EF0-21D4-19D0-7BC5-2FAC1D0894A7}"/>
          </ac:spMkLst>
        </pc:spChg>
      </pc:sldChg>
      <pc:sldChg chg="addSp delSp modSp new mod ord setBg modClrScheme chgLayout">
        <pc:chgData name="Saul, Katherine G - OSEC" userId="29b8890e-4fcf-4947-a21f-443cd3f2217d" providerId="ADAL" clId="{EF91F25C-BD6A-411D-9CAB-492056C63AD8}" dt="2023-03-10T21:53:02.620" v="2416" actId="255"/>
        <pc:sldMkLst>
          <pc:docMk/>
          <pc:sldMk cId="4011604866" sldId="338"/>
        </pc:sldMkLst>
        <pc:spChg chg="del">
          <ac:chgData name="Saul, Katherine G - OSEC" userId="29b8890e-4fcf-4947-a21f-443cd3f2217d" providerId="ADAL" clId="{EF91F25C-BD6A-411D-9CAB-492056C63AD8}" dt="2023-03-10T19:37:44.914" v="881" actId="21"/>
          <ac:spMkLst>
            <pc:docMk/>
            <pc:sldMk cId="4011604866" sldId="338"/>
            <ac:spMk id="2" creationId="{DB4ACF43-CE12-22D3-D819-F5995DA0909A}"/>
          </ac:spMkLst>
        </pc:spChg>
        <pc:spChg chg="del mod ord">
          <ac:chgData name="Saul, Katherine G - OSEC" userId="29b8890e-4fcf-4947-a21f-443cd3f2217d" providerId="ADAL" clId="{EF91F25C-BD6A-411D-9CAB-492056C63AD8}" dt="2023-03-10T19:37:59.580" v="882" actId="700"/>
          <ac:spMkLst>
            <pc:docMk/>
            <pc:sldMk cId="4011604866" sldId="338"/>
            <ac:spMk id="3" creationId="{A7B11A77-20EB-A7DA-7DC3-4931FF857330}"/>
          </ac:spMkLst>
        </pc:spChg>
        <pc:spChg chg="del mod ord">
          <ac:chgData name="Saul, Katherine G - OSEC" userId="29b8890e-4fcf-4947-a21f-443cd3f2217d" providerId="ADAL" clId="{EF91F25C-BD6A-411D-9CAB-492056C63AD8}" dt="2023-03-10T19:37:59.580" v="882" actId="700"/>
          <ac:spMkLst>
            <pc:docMk/>
            <pc:sldMk cId="4011604866" sldId="338"/>
            <ac:spMk id="4" creationId="{0CFBEF5C-0580-2A10-C31B-0E82EBF9D9B2}"/>
          </ac:spMkLst>
        </pc:spChg>
        <pc:spChg chg="add mod ord">
          <ac:chgData name="Saul, Katherine G - OSEC" userId="29b8890e-4fcf-4947-a21f-443cd3f2217d" providerId="ADAL" clId="{EF91F25C-BD6A-411D-9CAB-492056C63AD8}" dt="2023-03-10T19:40:50.066" v="961" actId="20577"/>
          <ac:spMkLst>
            <pc:docMk/>
            <pc:sldMk cId="4011604866" sldId="338"/>
            <ac:spMk id="5" creationId="{306B8558-A533-6084-34B6-E72A6B671DDD}"/>
          </ac:spMkLst>
        </pc:spChg>
        <pc:spChg chg="add del mod ord">
          <ac:chgData name="Saul, Katherine G - OSEC" userId="29b8890e-4fcf-4947-a21f-443cd3f2217d" providerId="ADAL" clId="{EF91F25C-BD6A-411D-9CAB-492056C63AD8}" dt="2023-03-10T19:40:07.062" v="883" actId="931"/>
          <ac:spMkLst>
            <pc:docMk/>
            <pc:sldMk cId="4011604866" sldId="338"/>
            <ac:spMk id="6" creationId="{4934B2E3-94D8-9A46-D862-23BD69DA51AC}"/>
          </ac:spMkLst>
        </pc:spChg>
        <pc:spChg chg="add mod ord">
          <ac:chgData name="Saul, Katherine G - OSEC" userId="29b8890e-4fcf-4947-a21f-443cd3f2217d" providerId="ADAL" clId="{EF91F25C-BD6A-411D-9CAB-492056C63AD8}" dt="2023-03-10T21:53:02.620" v="2416" actId="255"/>
          <ac:spMkLst>
            <pc:docMk/>
            <pc:sldMk cId="4011604866" sldId="338"/>
            <ac:spMk id="7" creationId="{EF3A7DAF-0710-6B9C-15F8-E88A67BF1541}"/>
          </ac:spMkLst>
        </pc:spChg>
        <pc:spChg chg="add">
          <ac:chgData name="Saul, Katherine G - OSEC" userId="29b8890e-4fcf-4947-a21f-443cd3f2217d" providerId="ADAL" clId="{EF91F25C-BD6A-411D-9CAB-492056C63AD8}" dt="2023-03-10T19:40:15.600" v="887" actId="26606"/>
          <ac:spMkLst>
            <pc:docMk/>
            <pc:sldMk cId="4011604866" sldId="338"/>
            <ac:spMk id="14" creationId="{A078A52F-85EA-4C0B-962B-D9D9DD4DD78C}"/>
          </ac:spMkLst>
        </pc:spChg>
        <pc:spChg chg="add">
          <ac:chgData name="Saul, Katherine G - OSEC" userId="29b8890e-4fcf-4947-a21f-443cd3f2217d" providerId="ADAL" clId="{EF91F25C-BD6A-411D-9CAB-492056C63AD8}" dt="2023-03-10T19:40:15.600" v="887" actId="26606"/>
          <ac:spMkLst>
            <pc:docMk/>
            <pc:sldMk cId="4011604866" sldId="338"/>
            <ac:spMk id="16" creationId="{919797D5-5700-4683-B30A-5B4D56CB8270}"/>
          </ac:spMkLst>
        </pc:spChg>
        <pc:spChg chg="add">
          <ac:chgData name="Saul, Katherine G - OSEC" userId="29b8890e-4fcf-4947-a21f-443cd3f2217d" providerId="ADAL" clId="{EF91F25C-BD6A-411D-9CAB-492056C63AD8}" dt="2023-03-10T19:40:15.600" v="887" actId="26606"/>
          <ac:spMkLst>
            <pc:docMk/>
            <pc:sldMk cId="4011604866" sldId="338"/>
            <ac:spMk id="18" creationId="{4856A7B9-9801-42EC-A4C9-7E22A56EF53D}"/>
          </ac:spMkLst>
        </pc:spChg>
        <pc:spChg chg="add">
          <ac:chgData name="Saul, Katherine G - OSEC" userId="29b8890e-4fcf-4947-a21f-443cd3f2217d" providerId="ADAL" clId="{EF91F25C-BD6A-411D-9CAB-492056C63AD8}" dt="2023-03-10T19:40:15.600" v="887" actId="26606"/>
          <ac:spMkLst>
            <pc:docMk/>
            <pc:sldMk cId="4011604866" sldId="338"/>
            <ac:spMk id="20" creationId="{A8D10092-A860-4EFB-963F-A14DA3648858}"/>
          </ac:spMkLst>
        </pc:spChg>
        <pc:spChg chg="add">
          <ac:chgData name="Saul, Katherine G - OSEC" userId="29b8890e-4fcf-4947-a21f-443cd3f2217d" providerId="ADAL" clId="{EF91F25C-BD6A-411D-9CAB-492056C63AD8}" dt="2023-03-10T19:40:15.600" v="887" actId="26606"/>
          <ac:spMkLst>
            <pc:docMk/>
            <pc:sldMk cId="4011604866" sldId="338"/>
            <ac:spMk id="22" creationId="{EE15E636-2C9E-42CB-B482-436AA81BF93B}"/>
          </ac:spMkLst>
        </pc:spChg>
        <pc:grpChg chg="add">
          <ac:chgData name="Saul, Katherine G - OSEC" userId="29b8890e-4fcf-4947-a21f-443cd3f2217d" providerId="ADAL" clId="{EF91F25C-BD6A-411D-9CAB-492056C63AD8}" dt="2023-03-10T19:40:15.600" v="887" actId="26606"/>
          <ac:grpSpMkLst>
            <pc:docMk/>
            <pc:sldMk cId="4011604866" sldId="338"/>
            <ac:grpSpMk id="24" creationId="{01D4AEDF-0CF9-4271-ABB7-3D3489BB42D0}"/>
          </ac:grpSpMkLst>
        </pc:grpChg>
        <pc:picChg chg="add mod">
          <ac:chgData name="Saul, Katherine G - OSEC" userId="29b8890e-4fcf-4947-a21f-443cd3f2217d" providerId="ADAL" clId="{EF91F25C-BD6A-411D-9CAB-492056C63AD8}" dt="2023-03-10T19:40:15.600" v="887" actId="26606"/>
          <ac:picMkLst>
            <pc:docMk/>
            <pc:sldMk cId="4011604866" sldId="338"/>
            <ac:picMk id="9" creationId="{F6341F5A-8678-0701-42AA-3D15930B0998}"/>
          </ac:picMkLst>
        </pc:picChg>
      </pc:sldChg>
      <pc:sldChg chg="addSp delSp modSp add mod">
        <pc:chgData name="Saul, Katherine G - OSEC" userId="29b8890e-4fcf-4947-a21f-443cd3f2217d" providerId="ADAL" clId="{EF91F25C-BD6A-411D-9CAB-492056C63AD8}" dt="2023-03-10T22:05:41.735" v="2709" actId="1076"/>
        <pc:sldMkLst>
          <pc:docMk/>
          <pc:sldMk cId="376565568" sldId="339"/>
        </pc:sldMkLst>
        <pc:spChg chg="mod">
          <ac:chgData name="Saul, Katherine G - OSEC" userId="29b8890e-4fcf-4947-a21f-443cd3f2217d" providerId="ADAL" clId="{EF91F25C-BD6A-411D-9CAB-492056C63AD8}" dt="2023-03-10T21:55:18.597" v="2483" actId="20577"/>
          <ac:spMkLst>
            <pc:docMk/>
            <pc:sldMk cId="376565568" sldId="339"/>
            <ac:spMk id="3" creationId="{7E4B414D-0F66-4356-BEF6-5BD43E963094}"/>
          </ac:spMkLst>
        </pc:spChg>
        <pc:spChg chg="mod">
          <ac:chgData name="Saul, Katherine G - OSEC" userId="29b8890e-4fcf-4947-a21f-443cd3f2217d" providerId="ADAL" clId="{EF91F25C-BD6A-411D-9CAB-492056C63AD8}" dt="2023-03-10T22:00:05.898" v="2678" actId="14100"/>
          <ac:spMkLst>
            <pc:docMk/>
            <pc:sldMk cId="376565568" sldId="339"/>
            <ac:spMk id="4" creationId="{EE6D4EF0-21D4-19D0-7BC5-2FAC1D0894A7}"/>
          </ac:spMkLst>
        </pc:spChg>
        <pc:picChg chg="add del mod">
          <ac:chgData name="Saul, Katherine G - OSEC" userId="29b8890e-4fcf-4947-a21f-443cd3f2217d" providerId="ADAL" clId="{EF91F25C-BD6A-411D-9CAB-492056C63AD8}" dt="2023-03-10T22:05:31.329" v="2704" actId="478"/>
          <ac:picMkLst>
            <pc:docMk/>
            <pc:sldMk cId="376565568" sldId="339"/>
            <ac:picMk id="5" creationId="{890EFAFB-8B86-1E4B-7C15-B23849E59229}"/>
          </ac:picMkLst>
        </pc:picChg>
        <pc:picChg chg="add mod">
          <ac:chgData name="Saul, Katherine G - OSEC" userId="29b8890e-4fcf-4947-a21f-443cd3f2217d" providerId="ADAL" clId="{EF91F25C-BD6A-411D-9CAB-492056C63AD8}" dt="2023-03-10T22:05:41.735" v="2709" actId="1076"/>
          <ac:picMkLst>
            <pc:docMk/>
            <pc:sldMk cId="376565568" sldId="339"/>
            <ac:picMk id="7" creationId="{59DF7979-9D7E-30D1-A4EB-735ABD707203}"/>
          </ac:picMkLst>
        </pc:picChg>
      </pc:sldChg>
      <pc:sldChg chg="modSp add mod ord">
        <pc:chgData name="Saul, Katherine G - OSEC" userId="29b8890e-4fcf-4947-a21f-443cd3f2217d" providerId="ADAL" clId="{EF91F25C-BD6A-411D-9CAB-492056C63AD8}" dt="2023-03-10T22:06:21.247" v="2736" actId="20577"/>
        <pc:sldMkLst>
          <pc:docMk/>
          <pc:sldMk cId="48733855" sldId="340"/>
        </pc:sldMkLst>
        <pc:spChg chg="mod">
          <ac:chgData name="Saul, Katherine G - OSEC" userId="29b8890e-4fcf-4947-a21f-443cd3f2217d" providerId="ADAL" clId="{EF91F25C-BD6A-411D-9CAB-492056C63AD8}" dt="2023-03-10T22:06:21.247" v="2736" actId="20577"/>
          <ac:spMkLst>
            <pc:docMk/>
            <pc:sldMk cId="48733855" sldId="340"/>
            <ac:spMk id="2" creationId="{FE23AB5A-EC89-7B50-7AB5-BF3466FDDF20}"/>
          </ac:spMkLst>
        </pc:spChg>
      </pc:sldChg>
      <pc:sldChg chg="modSp add mod">
        <pc:chgData name="Saul, Katherine G - OSEC" userId="29b8890e-4fcf-4947-a21f-443cd3f2217d" providerId="ADAL" clId="{EF91F25C-BD6A-411D-9CAB-492056C63AD8}" dt="2023-03-13T18:56:11.238" v="5032" actId="1076"/>
        <pc:sldMkLst>
          <pc:docMk/>
          <pc:sldMk cId="1540640842" sldId="341"/>
        </pc:sldMkLst>
        <pc:spChg chg="mod">
          <ac:chgData name="Saul, Katherine G - OSEC" userId="29b8890e-4fcf-4947-a21f-443cd3f2217d" providerId="ADAL" clId="{EF91F25C-BD6A-411D-9CAB-492056C63AD8}" dt="2023-03-13T18:55:13.939" v="4760" actId="20577"/>
          <ac:spMkLst>
            <pc:docMk/>
            <pc:sldMk cId="1540640842" sldId="341"/>
            <ac:spMk id="3" creationId="{7E4B414D-0F66-4356-BEF6-5BD43E963094}"/>
          </ac:spMkLst>
        </pc:spChg>
        <pc:spChg chg="mod">
          <ac:chgData name="Saul, Katherine G - OSEC" userId="29b8890e-4fcf-4947-a21f-443cd3f2217d" providerId="ADAL" clId="{EF91F25C-BD6A-411D-9CAB-492056C63AD8}" dt="2023-03-13T18:56:11.238" v="5032" actId="1076"/>
          <ac:spMkLst>
            <pc:docMk/>
            <pc:sldMk cId="1540640842" sldId="341"/>
            <ac:spMk id="4" creationId="{DFF1FEE6-ABC2-F94C-D265-69214AC97368}"/>
          </ac:spMkLst>
        </pc:spChg>
      </pc:sldChg>
      <pc:sldChg chg="addSp delSp modSp add mod ord">
        <pc:chgData name="Saul, Katherine G - OSEC" userId="29b8890e-4fcf-4947-a21f-443cd3f2217d" providerId="ADAL" clId="{EF91F25C-BD6A-411D-9CAB-492056C63AD8}" dt="2023-03-13T21:02:11.447" v="8357" actId="255"/>
        <pc:sldMkLst>
          <pc:docMk/>
          <pc:sldMk cId="3846060121" sldId="342"/>
        </pc:sldMkLst>
        <pc:spChg chg="add mod">
          <ac:chgData name="Saul, Katherine G - OSEC" userId="29b8890e-4fcf-4947-a21f-443cd3f2217d" providerId="ADAL" clId="{EF91F25C-BD6A-411D-9CAB-492056C63AD8}" dt="2023-03-13T21:02:11.447" v="8357" actId="255"/>
          <ac:spMkLst>
            <pc:docMk/>
            <pc:sldMk cId="3846060121" sldId="342"/>
            <ac:spMk id="2" creationId="{88174E69-5180-8826-638A-B35EA3D1F6EF}"/>
          </ac:spMkLst>
        </pc:spChg>
        <pc:spChg chg="mod">
          <ac:chgData name="Saul, Katherine G - OSEC" userId="29b8890e-4fcf-4947-a21f-443cd3f2217d" providerId="ADAL" clId="{EF91F25C-BD6A-411D-9CAB-492056C63AD8}" dt="2023-03-13T21:00:21.541" v="7878" actId="20577"/>
          <ac:spMkLst>
            <pc:docMk/>
            <pc:sldMk cId="3846060121" sldId="342"/>
            <ac:spMk id="3" creationId="{7E4B414D-0F66-4356-BEF6-5BD43E963094}"/>
          </ac:spMkLst>
        </pc:spChg>
        <pc:spChg chg="del mod">
          <ac:chgData name="Saul, Katherine G - OSEC" userId="29b8890e-4fcf-4947-a21f-443cd3f2217d" providerId="ADAL" clId="{EF91F25C-BD6A-411D-9CAB-492056C63AD8}" dt="2023-03-13T20:56:00.361" v="7286"/>
          <ac:spMkLst>
            <pc:docMk/>
            <pc:sldMk cId="3846060121" sldId="342"/>
            <ac:spMk id="4" creationId="{DFF1FEE6-ABC2-F94C-D265-69214AC97368}"/>
          </ac:spMkLst>
        </pc:spChg>
        <pc:picChg chg="add mod">
          <ac:chgData name="Saul, Katherine G - OSEC" userId="29b8890e-4fcf-4947-a21f-443cd3f2217d" providerId="ADAL" clId="{EF91F25C-BD6A-411D-9CAB-492056C63AD8}" dt="2023-03-13T21:00:26.150" v="7879" actId="1076"/>
          <ac:picMkLst>
            <pc:docMk/>
            <pc:sldMk cId="3846060121" sldId="342"/>
            <ac:picMk id="1026" creationId="{8970CB69-E482-D9F5-E2B0-2A22F9C51A28}"/>
          </ac:picMkLst>
        </pc:picChg>
      </pc:sldChg>
      <pc:sldChg chg="modSp add mod">
        <pc:chgData name="Saul, Katherine G - OSEC" userId="29b8890e-4fcf-4947-a21f-443cd3f2217d" providerId="ADAL" clId="{EF91F25C-BD6A-411D-9CAB-492056C63AD8}" dt="2023-03-13T20:59:32.389" v="7811" actId="1076"/>
        <pc:sldMkLst>
          <pc:docMk/>
          <pc:sldMk cId="3243226014" sldId="343"/>
        </pc:sldMkLst>
        <pc:spChg chg="mod">
          <ac:chgData name="Saul, Katherine G - OSEC" userId="29b8890e-4fcf-4947-a21f-443cd3f2217d" providerId="ADAL" clId="{EF91F25C-BD6A-411D-9CAB-492056C63AD8}" dt="2023-03-13T20:56:44.032" v="7321" actId="20577"/>
          <ac:spMkLst>
            <pc:docMk/>
            <pc:sldMk cId="3243226014" sldId="343"/>
            <ac:spMk id="3" creationId="{7E4B414D-0F66-4356-BEF6-5BD43E963094}"/>
          </ac:spMkLst>
        </pc:spChg>
        <pc:spChg chg="mod">
          <ac:chgData name="Saul, Katherine G - OSEC" userId="29b8890e-4fcf-4947-a21f-443cd3f2217d" providerId="ADAL" clId="{EF91F25C-BD6A-411D-9CAB-492056C63AD8}" dt="2023-03-13T20:59:32.389" v="7811" actId="1076"/>
          <ac:spMkLst>
            <pc:docMk/>
            <pc:sldMk cId="3243226014" sldId="343"/>
            <ac:spMk id="4" creationId="{DFF1FEE6-ABC2-F94C-D265-69214AC97368}"/>
          </ac:spMkLst>
        </pc:spChg>
      </pc:sldChg>
      <pc:sldChg chg="addSp delSp modSp add mod">
        <pc:chgData name="Saul, Katherine G - OSEC" userId="29b8890e-4fcf-4947-a21f-443cd3f2217d" providerId="ADAL" clId="{EF91F25C-BD6A-411D-9CAB-492056C63AD8}" dt="2023-03-13T18:54:39.544" v="4673" actId="29295"/>
        <pc:sldMkLst>
          <pc:docMk/>
          <pc:sldMk cId="2468537640" sldId="344"/>
        </pc:sldMkLst>
        <pc:spChg chg="add mod">
          <ac:chgData name="Saul, Katherine G - OSEC" userId="29b8890e-4fcf-4947-a21f-443cd3f2217d" providerId="ADAL" clId="{EF91F25C-BD6A-411D-9CAB-492056C63AD8}" dt="2023-03-13T18:27:14.683" v="3575" actId="255"/>
          <ac:spMkLst>
            <pc:docMk/>
            <pc:sldMk cId="2468537640" sldId="344"/>
            <ac:spMk id="2" creationId="{AED8FB56-CC1D-463E-B65D-185849E44C93}"/>
          </ac:spMkLst>
        </pc:spChg>
        <pc:spChg chg="del">
          <ac:chgData name="Saul, Katherine G - OSEC" userId="29b8890e-4fcf-4947-a21f-443cd3f2217d" providerId="ADAL" clId="{EF91F25C-BD6A-411D-9CAB-492056C63AD8}" dt="2023-03-13T18:23:56.512" v="2955" actId="478"/>
          <ac:spMkLst>
            <pc:docMk/>
            <pc:sldMk cId="2468537640" sldId="344"/>
            <ac:spMk id="6" creationId="{0B1B6306-A052-F390-8A46-236A84BD70C3}"/>
          </ac:spMkLst>
        </pc:spChg>
        <pc:picChg chg="mod">
          <ac:chgData name="Saul, Katherine G - OSEC" userId="29b8890e-4fcf-4947-a21f-443cd3f2217d" providerId="ADAL" clId="{EF91F25C-BD6A-411D-9CAB-492056C63AD8}" dt="2023-03-13T18:54:39.544" v="4673" actId="29295"/>
          <ac:picMkLst>
            <pc:docMk/>
            <pc:sldMk cId="2468537640" sldId="344"/>
            <ac:picMk id="5" creationId="{AAB5809E-6195-D0DC-6199-5959D027864C}"/>
          </ac:picMkLst>
        </pc:picChg>
      </pc:sldChg>
      <pc:sldChg chg="addSp delSp modSp add mod">
        <pc:chgData name="Saul, Katherine G - OSEC" userId="29b8890e-4fcf-4947-a21f-443cd3f2217d" providerId="ADAL" clId="{EF91F25C-BD6A-411D-9CAB-492056C63AD8}" dt="2023-03-13T18:54:00.031" v="4672" actId="255"/>
        <pc:sldMkLst>
          <pc:docMk/>
          <pc:sldMk cId="3090334377" sldId="345"/>
        </pc:sldMkLst>
        <pc:spChg chg="del mod">
          <ac:chgData name="Saul, Katherine G - OSEC" userId="29b8890e-4fcf-4947-a21f-443cd3f2217d" providerId="ADAL" clId="{EF91F25C-BD6A-411D-9CAB-492056C63AD8}" dt="2023-03-13T18:47:52.015" v="3656"/>
          <ac:spMkLst>
            <pc:docMk/>
            <pc:sldMk cId="3090334377" sldId="345"/>
            <ac:spMk id="2" creationId="{AED8FB56-CC1D-463E-B65D-185849E44C93}"/>
          </ac:spMkLst>
        </pc:spChg>
        <pc:spChg chg="mod">
          <ac:chgData name="Saul, Katherine G - OSEC" userId="29b8890e-4fcf-4947-a21f-443cd3f2217d" providerId="ADAL" clId="{EF91F25C-BD6A-411D-9CAB-492056C63AD8}" dt="2023-03-13T18:27:37.991" v="3637" actId="20577"/>
          <ac:spMkLst>
            <pc:docMk/>
            <pc:sldMk cId="3090334377" sldId="345"/>
            <ac:spMk id="3" creationId="{7E4B414D-0F66-4356-BEF6-5BD43E963094}"/>
          </ac:spMkLst>
        </pc:spChg>
        <pc:spChg chg="add mod">
          <ac:chgData name="Saul, Katherine G - OSEC" userId="29b8890e-4fcf-4947-a21f-443cd3f2217d" providerId="ADAL" clId="{EF91F25C-BD6A-411D-9CAB-492056C63AD8}" dt="2023-03-13T18:54:00.031" v="4672" actId="255"/>
          <ac:spMkLst>
            <pc:docMk/>
            <pc:sldMk cId="3090334377" sldId="345"/>
            <ac:spMk id="4" creationId="{E6B34359-C642-32F7-B232-7CA9D0B71100}"/>
          </ac:spMkLst>
        </pc:spChg>
        <pc:picChg chg="del">
          <ac:chgData name="Saul, Katherine G - OSEC" userId="29b8890e-4fcf-4947-a21f-443cd3f2217d" providerId="ADAL" clId="{EF91F25C-BD6A-411D-9CAB-492056C63AD8}" dt="2023-03-13T18:27:40.026" v="3638" actId="478"/>
          <ac:picMkLst>
            <pc:docMk/>
            <pc:sldMk cId="3090334377" sldId="345"/>
            <ac:picMk id="5" creationId="{AAB5809E-6195-D0DC-6199-5959D027864C}"/>
          </ac:picMkLst>
        </pc:picChg>
      </pc:sldChg>
      <pc:sldChg chg="addSp delSp modSp add mod modNotesTx">
        <pc:chgData name="Saul, Katherine G - OSEC" userId="29b8890e-4fcf-4947-a21f-443cd3f2217d" providerId="ADAL" clId="{EF91F25C-BD6A-411D-9CAB-492056C63AD8}" dt="2023-03-13T20:25:02.236" v="7257" actId="20577"/>
        <pc:sldMkLst>
          <pc:docMk/>
          <pc:sldMk cId="2822215098" sldId="346"/>
        </pc:sldMkLst>
        <pc:spChg chg="add mod">
          <ac:chgData name="Saul, Katherine G - OSEC" userId="29b8890e-4fcf-4947-a21f-443cd3f2217d" providerId="ADAL" clId="{EF91F25C-BD6A-411D-9CAB-492056C63AD8}" dt="2023-03-13T20:20:44.636" v="5661" actId="14100"/>
          <ac:spMkLst>
            <pc:docMk/>
            <pc:sldMk cId="2822215098" sldId="346"/>
            <ac:spMk id="2" creationId="{769A7CF4-A79B-E54D-1B99-1AA3420141C5}"/>
          </ac:spMkLst>
        </pc:spChg>
        <pc:spChg chg="mod">
          <ac:chgData name="Saul, Katherine G - OSEC" userId="29b8890e-4fcf-4947-a21f-443cd3f2217d" providerId="ADAL" clId="{EF91F25C-BD6A-411D-9CAB-492056C63AD8}" dt="2023-03-13T18:56:28.920" v="5071" actId="20577"/>
          <ac:spMkLst>
            <pc:docMk/>
            <pc:sldMk cId="2822215098" sldId="346"/>
            <ac:spMk id="3" creationId="{7E4B414D-0F66-4356-BEF6-5BD43E963094}"/>
          </ac:spMkLst>
        </pc:spChg>
        <pc:spChg chg="del mod">
          <ac:chgData name="Saul, Katherine G - OSEC" userId="29b8890e-4fcf-4947-a21f-443cd3f2217d" providerId="ADAL" clId="{EF91F25C-BD6A-411D-9CAB-492056C63AD8}" dt="2023-03-13T20:06:20.037" v="5078"/>
          <ac:spMkLst>
            <pc:docMk/>
            <pc:sldMk cId="2822215098" sldId="346"/>
            <ac:spMk id="4" creationId="{DFF1FEE6-ABC2-F94C-D265-69214AC97368}"/>
          </ac:spMkLst>
        </pc:spChg>
        <pc:spChg chg="add mod">
          <ac:chgData name="Saul, Katherine G - OSEC" userId="29b8890e-4fcf-4947-a21f-443cd3f2217d" providerId="ADAL" clId="{EF91F25C-BD6A-411D-9CAB-492056C63AD8}" dt="2023-03-13T20:14:21.821" v="5658" actId="113"/>
          <ac:spMkLst>
            <pc:docMk/>
            <pc:sldMk cId="2822215098" sldId="346"/>
            <ac:spMk id="5" creationId="{C0A23712-B74D-D9FD-354A-2FA7FAB00787}"/>
          </ac:spMkLst>
        </pc:spChg>
        <pc:spChg chg="add del">
          <ac:chgData name="Saul, Katherine G - OSEC" userId="29b8890e-4fcf-4947-a21f-443cd3f2217d" providerId="ADAL" clId="{EF91F25C-BD6A-411D-9CAB-492056C63AD8}" dt="2023-03-13T20:12:57.274" v="5388" actId="22"/>
          <ac:spMkLst>
            <pc:docMk/>
            <pc:sldMk cId="2822215098" sldId="346"/>
            <ac:spMk id="7" creationId="{E2770D75-0E31-E317-A959-0F9C6EE5F5F6}"/>
          </ac:spMkLst>
        </pc:spChg>
        <pc:spChg chg="add mod">
          <ac:chgData name="Saul, Katherine G - OSEC" userId="29b8890e-4fcf-4947-a21f-443cd3f2217d" providerId="ADAL" clId="{EF91F25C-BD6A-411D-9CAB-492056C63AD8}" dt="2023-03-13T20:14:26.189" v="5659" actId="207"/>
          <ac:spMkLst>
            <pc:docMk/>
            <pc:sldMk cId="2822215098" sldId="346"/>
            <ac:spMk id="8" creationId="{EED28E34-9CD6-5F99-6C22-A8E22B417F2B}"/>
          </ac:spMkLst>
        </pc:spChg>
      </pc:sldChg>
      <pc:sldChg chg="modSp add mod ord">
        <pc:chgData name="Saul, Katherine G - OSEC" userId="29b8890e-4fcf-4947-a21f-443cd3f2217d" providerId="ADAL" clId="{EF91F25C-BD6A-411D-9CAB-492056C63AD8}" dt="2023-03-13T20:25:56.994" v="7283" actId="20577"/>
        <pc:sldMkLst>
          <pc:docMk/>
          <pc:sldMk cId="1349425812" sldId="347"/>
        </pc:sldMkLst>
        <pc:spChg chg="mod">
          <ac:chgData name="Saul, Katherine G - OSEC" userId="29b8890e-4fcf-4947-a21f-443cd3f2217d" providerId="ADAL" clId="{EF91F25C-BD6A-411D-9CAB-492056C63AD8}" dt="2023-03-13T20:25:56.994" v="7283" actId="20577"/>
          <ac:spMkLst>
            <pc:docMk/>
            <pc:sldMk cId="1349425812" sldId="347"/>
            <ac:spMk id="2" creationId="{FE23AB5A-EC89-7B50-7AB5-BF3466FDDF20}"/>
          </ac:spMkLst>
        </pc:spChg>
      </pc:sldChg>
      <pc:sldChg chg="addSp delSp modSp add mod">
        <pc:chgData name="Saul, Katherine G - OSEC" userId="29b8890e-4fcf-4947-a21f-443cd3f2217d" providerId="ADAL" clId="{EF91F25C-BD6A-411D-9CAB-492056C63AD8}" dt="2023-03-13T21:25:58.724" v="8829" actId="114"/>
        <pc:sldMkLst>
          <pc:docMk/>
          <pc:sldMk cId="1604688707" sldId="348"/>
        </pc:sldMkLst>
        <pc:spChg chg="del mod">
          <ac:chgData name="Saul, Katherine G - OSEC" userId="29b8890e-4fcf-4947-a21f-443cd3f2217d" providerId="ADAL" clId="{EF91F25C-BD6A-411D-9CAB-492056C63AD8}" dt="2023-03-13T21:02:37.330" v="8406" actId="478"/>
          <ac:spMkLst>
            <pc:docMk/>
            <pc:sldMk cId="1604688707" sldId="348"/>
            <ac:spMk id="2" creationId="{88174E69-5180-8826-638A-B35EA3D1F6EF}"/>
          </ac:spMkLst>
        </pc:spChg>
        <pc:spChg chg="mod">
          <ac:chgData name="Saul, Katherine G - OSEC" userId="29b8890e-4fcf-4947-a21f-443cd3f2217d" providerId="ADAL" clId="{EF91F25C-BD6A-411D-9CAB-492056C63AD8}" dt="2023-03-13T21:23:21.449" v="8417" actId="20577"/>
          <ac:spMkLst>
            <pc:docMk/>
            <pc:sldMk cId="1604688707" sldId="348"/>
            <ac:spMk id="3" creationId="{7E4B414D-0F66-4356-BEF6-5BD43E963094}"/>
          </ac:spMkLst>
        </pc:spChg>
        <pc:spChg chg="add mod">
          <ac:chgData name="Saul, Katherine G - OSEC" userId="29b8890e-4fcf-4947-a21f-443cd3f2217d" providerId="ADAL" clId="{EF91F25C-BD6A-411D-9CAB-492056C63AD8}" dt="2023-03-13T21:25:58.724" v="8829" actId="114"/>
          <ac:spMkLst>
            <pc:docMk/>
            <pc:sldMk cId="1604688707" sldId="348"/>
            <ac:spMk id="4" creationId="{DBAE8C6B-CC41-DFB1-19D9-D75624619F24}"/>
          </ac:spMkLst>
        </pc:spChg>
        <pc:picChg chg="del">
          <ac:chgData name="Saul, Katherine G - OSEC" userId="29b8890e-4fcf-4947-a21f-443cd3f2217d" providerId="ADAL" clId="{EF91F25C-BD6A-411D-9CAB-492056C63AD8}" dt="2023-03-13T21:02:35.189" v="8404" actId="478"/>
          <ac:picMkLst>
            <pc:docMk/>
            <pc:sldMk cId="1604688707" sldId="348"/>
            <ac:picMk id="1026" creationId="{8970CB69-E482-D9F5-E2B0-2A22F9C51A28}"/>
          </ac:picMkLst>
        </pc:picChg>
      </pc:sldChg>
      <pc:sldChg chg="add">
        <pc:chgData name="Saul, Katherine G - OSEC" userId="29b8890e-4fcf-4947-a21f-443cd3f2217d" providerId="ADAL" clId="{EF91F25C-BD6A-411D-9CAB-492056C63AD8}" dt="2023-03-13T21:26:08.183" v="8832" actId="2890"/>
        <pc:sldMkLst>
          <pc:docMk/>
          <pc:sldMk cId="1891297999" sldId="349"/>
        </pc:sldMkLst>
      </pc:sldChg>
    </pc:docChg>
  </pc:docChgLst>
  <pc:docChgLst>
    <pc:chgData name="Saul, Katherine G - OSEC" userId="S::saul.katherine.g@dol.gov::29b8890e-4fcf-4947-a21f-443cd3f2217d" providerId="AD" clId="Web-{5CBC2D9E-C9BD-05B9-32B1-BD8AF21F878F}"/>
    <pc:docChg chg="modSld">
      <pc:chgData name="Saul, Katherine G - OSEC" userId="S::saul.katherine.g@dol.gov::29b8890e-4fcf-4947-a21f-443cd3f2217d" providerId="AD" clId="Web-{5CBC2D9E-C9BD-05B9-32B1-BD8AF21F878F}" dt="2023-11-02T21:54:16.733" v="1" actId="20577"/>
      <pc:docMkLst>
        <pc:docMk/>
      </pc:docMkLst>
      <pc:sldChg chg="modSp">
        <pc:chgData name="Saul, Katherine G - OSEC" userId="S::saul.katherine.g@dol.gov::29b8890e-4fcf-4947-a21f-443cd3f2217d" providerId="AD" clId="Web-{5CBC2D9E-C9BD-05B9-32B1-BD8AF21F878F}" dt="2023-11-02T21:54:16.733" v="1" actId="20577"/>
        <pc:sldMkLst>
          <pc:docMk/>
          <pc:sldMk cId="968269200" sldId="366"/>
        </pc:sldMkLst>
        <pc:spChg chg="mod">
          <ac:chgData name="Saul, Katherine G - OSEC" userId="S::saul.katherine.g@dol.gov::29b8890e-4fcf-4947-a21f-443cd3f2217d" providerId="AD" clId="Web-{5CBC2D9E-C9BD-05B9-32B1-BD8AF21F878F}" dt="2023-11-02T21:54:16.733" v="1" actId="20577"/>
          <ac:spMkLst>
            <pc:docMk/>
            <pc:sldMk cId="968269200" sldId="366"/>
            <ac:spMk id="10" creationId="{B833C464-5BC1-AB46-A205-9F916FFD1DD7}"/>
          </ac:spMkLst>
        </pc:spChg>
      </pc:sldChg>
    </pc:docChg>
  </pc:docChgLst>
  <pc:docChgLst>
    <pc:chgData name="Saul, Katherine G - OSEC" userId="S::saul.katherine.g@dol.gov::29b8890e-4fcf-4947-a21f-443cd3f2217d" providerId="AD" clId="Web-{6FD94E5F-5F4F-796B-BD51-95BF2E198873}"/>
    <pc:docChg chg="modSld">
      <pc:chgData name="Saul, Katherine G - OSEC" userId="S::saul.katherine.g@dol.gov::29b8890e-4fcf-4947-a21f-443cd3f2217d" providerId="AD" clId="Web-{6FD94E5F-5F4F-796B-BD51-95BF2E198873}" dt="2023-09-05T16:00:35.996" v="6"/>
      <pc:docMkLst>
        <pc:docMk/>
      </pc:docMkLst>
      <pc:sldChg chg="addSp delSp modSp">
        <pc:chgData name="Saul, Katherine G - OSEC" userId="S::saul.katherine.g@dol.gov::29b8890e-4fcf-4947-a21f-443cd3f2217d" providerId="AD" clId="Web-{6FD94E5F-5F4F-796B-BD51-95BF2E198873}" dt="2023-09-05T16:00:35.996" v="6"/>
        <pc:sldMkLst>
          <pc:docMk/>
          <pc:sldMk cId="387428521" sldId="256"/>
        </pc:sldMkLst>
        <pc:spChg chg="add del mod">
          <ac:chgData name="Saul, Katherine G - OSEC" userId="S::saul.katherine.g@dol.gov::29b8890e-4fcf-4947-a21f-443cd3f2217d" providerId="AD" clId="Web-{6FD94E5F-5F4F-796B-BD51-95BF2E198873}" dt="2023-09-05T16:00:35.996" v="6"/>
          <ac:spMkLst>
            <pc:docMk/>
            <pc:sldMk cId="387428521" sldId="256"/>
            <ac:spMk id="2" creationId="{7AE0620A-246D-2C68-5FAE-0DFA449FC917}"/>
          </ac:spMkLst>
        </pc:spChg>
      </pc:sldChg>
      <pc:sldChg chg="modSp">
        <pc:chgData name="Saul, Katherine G - OSEC" userId="S::saul.katherine.g@dol.gov::29b8890e-4fcf-4947-a21f-443cd3f2217d" providerId="AD" clId="Web-{6FD94E5F-5F4F-796B-BD51-95BF2E198873}" dt="2023-09-04T23:48:33.751" v="2" actId="20577"/>
        <pc:sldMkLst>
          <pc:docMk/>
          <pc:sldMk cId="4137798836" sldId="362"/>
        </pc:sldMkLst>
        <pc:spChg chg="mod">
          <ac:chgData name="Saul, Katherine G - OSEC" userId="S::saul.katherine.g@dol.gov::29b8890e-4fcf-4947-a21f-443cd3f2217d" providerId="AD" clId="Web-{6FD94E5F-5F4F-796B-BD51-95BF2E198873}" dt="2023-09-04T23:48:33.751" v="2" actId="20577"/>
          <ac:spMkLst>
            <pc:docMk/>
            <pc:sldMk cId="4137798836" sldId="362"/>
            <ac:spMk id="6" creationId="{597D0CD0-8178-4D46-C2A7-0C4C8B03CE14}"/>
          </ac:spMkLst>
        </pc:spChg>
      </pc:sldChg>
    </pc:docChg>
  </pc:docChgLst>
  <pc:docChgLst>
    <pc:chgData name="Ndely-Ogundipe, Emilia E - OSEC" userId="73fa6656-6362-4859-ac43-5a5639d3b431" providerId="ADAL" clId="{F7D7ED61-D5EC-4633-92AE-A0E1E978FCD3}"/>
    <pc:docChg chg="delSld modSld">
      <pc:chgData name="Ndely-Ogundipe, Emilia E - OSEC" userId="73fa6656-6362-4859-ac43-5a5639d3b431" providerId="ADAL" clId="{F7D7ED61-D5EC-4633-92AE-A0E1E978FCD3}" dt="2023-09-07T00:49:52.335" v="21"/>
      <pc:docMkLst>
        <pc:docMk/>
      </pc:docMkLst>
      <pc:sldChg chg="del">
        <pc:chgData name="Ndely-Ogundipe, Emilia E - OSEC" userId="73fa6656-6362-4859-ac43-5a5639d3b431" providerId="ADAL" clId="{F7D7ED61-D5EC-4633-92AE-A0E1E978FCD3}" dt="2023-09-07T00:35:33.653" v="4" actId="47"/>
        <pc:sldMkLst>
          <pc:docMk/>
          <pc:sldMk cId="387428521" sldId="256"/>
        </pc:sldMkLst>
      </pc:sldChg>
      <pc:sldChg chg="delCm">
        <pc:chgData name="Ndely-Ogundipe, Emilia E - OSEC" userId="73fa6656-6362-4859-ac43-5a5639d3b431" providerId="ADAL" clId="{F7D7ED61-D5EC-4633-92AE-A0E1E978FCD3}" dt="2023-09-07T00:48:43.998" v="10"/>
        <pc:sldMkLst>
          <pc:docMk/>
          <pc:sldMk cId="1351209008" sldId="337"/>
        </pc:sldMkLst>
        <pc:extLst>
          <p:ext xmlns:p="http://schemas.openxmlformats.org/presentationml/2006/main" uri="{D6D511B9-2390-475A-947B-AFAB55BFBCF1}">
            <pc226:cmChg xmlns:pc226="http://schemas.microsoft.com/office/powerpoint/2022/06/main/command" chg="del">
              <pc226:chgData name="Ndely-Ogundipe, Emilia E - OSEC" userId="73fa6656-6362-4859-ac43-5a5639d3b431" providerId="ADAL" clId="{F7D7ED61-D5EC-4633-92AE-A0E1E978FCD3}" dt="2023-09-07T00:48:43.998" v="10"/>
              <pc2:cmMkLst xmlns:pc2="http://schemas.microsoft.com/office/powerpoint/2019/9/main/command">
                <pc:docMk/>
                <pc:sldMk cId="1351209008" sldId="337"/>
                <pc2:cmMk id="{61748624-F35A-4919-941C-BD53F4B8CA8B}"/>
              </pc2:cmMkLst>
            </pc226:cmChg>
          </p:ext>
        </pc:extLst>
      </pc:sldChg>
      <pc:sldChg chg="delCm">
        <pc:chgData name="Ndely-Ogundipe, Emilia E - OSEC" userId="73fa6656-6362-4859-ac43-5a5639d3b431" providerId="ADAL" clId="{F7D7ED61-D5EC-4633-92AE-A0E1E978FCD3}" dt="2023-09-07T00:48:58.455" v="12"/>
        <pc:sldMkLst>
          <pc:docMk/>
          <pc:sldMk cId="3090334377" sldId="345"/>
        </pc:sldMkLst>
        <pc:extLst>
          <p:ext xmlns:p="http://schemas.openxmlformats.org/presentationml/2006/main" uri="{D6D511B9-2390-475A-947B-AFAB55BFBCF1}">
            <pc226:cmChg xmlns:pc226="http://schemas.microsoft.com/office/powerpoint/2022/06/main/command" chg="del">
              <pc226:chgData name="Ndely-Ogundipe, Emilia E - OSEC" userId="73fa6656-6362-4859-ac43-5a5639d3b431" providerId="ADAL" clId="{F7D7ED61-D5EC-4633-92AE-A0E1E978FCD3}" dt="2023-09-07T00:48:57.085" v="11"/>
              <pc2:cmMkLst xmlns:pc2="http://schemas.microsoft.com/office/powerpoint/2019/9/main/command">
                <pc:docMk/>
                <pc:sldMk cId="3090334377" sldId="345"/>
                <pc2:cmMk id="{96760122-104F-4319-B433-D41123E4CBF0}"/>
              </pc2:cmMkLst>
            </pc226:cmChg>
            <pc226:cmChg xmlns:pc226="http://schemas.microsoft.com/office/powerpoint/2022/06/main/command" chg="del">
              <pc226:chgData name="Ndely-Ogundipe, Emilia E - OSEC" userId="73fa6656-6362-4859-ac43-5a5639d3b431" providerId="ADAL" clId="{F7D7ED61-D5EC-4633-92AE-A0E1E978FCD3}" dt="2023-09-07T00:48:58.455" v="12"/>
              <pc2:cmMkLst xmlns:pc2="http://schemas.microsoft.com/office/powerpoint/2019/9/main/command">
                <pc:docMk/>
                <pc:sldMk cId="3090334377" sldId="345"/>
                <pc2:cmMk id="{C362E879-AEC8-498D-843A-AB653062E21D}"/>
              </pc2:cmMkLst>
            </pc226:cmChg>
          </p:ext>
        </pc:extLst>
      </pc:sldChg>
      <pc:sldChg chg="delCm">
        <pc:chgData name="Ndely-Ogundipe, Emilia E - OSEC" userId="73fa6656-6362-4859-ac43-5a5639d3b431" providerId="ADAL" clId="{F7D7ED61-D5EC-4633-92AE-A0E1E978FCD3}" dt="2023-09-07T00:49:04.793" v="13"/>
        <pc:sldMkLst>
          <pc:docMk/>
          <pc:sldMk cId="2822215098" sldId="346"/>
        </pc:sldMkLst>
        <pc:extLst>
          <p:ext xmlns:p="http://schemas.openxmlformats.org/presentationml/2006/main" uri="{D6D511B9-2390-475A-947B-AFAB55BFBCF1}">
            <pc226:cmChg xmlns:pc226="http://schemas.microsoft.com/office/powerpoint/2022/06/main/command" chg="del">
              <pc226:chgData name="Ndely-Ogundipe, Emilia E - OSEC" userId="73fa6656-6362-4859-ac43-5a5639d3b431" providerId="ADAL" clId="{F7D7ED61-D5EC-4633-92AE-A0E1E978FCD3}" dt="2023-09-07T00:49:04.793" v="13"/>
              <pc2:cmMkLst xmlns:pc2="http://schemas.microsoft.com/office/powerpoint/2019/9/main/command">
                <pc:docMk/>
                <pc:sldMk cId="2822215098" sldId="346"/>
                <pc2:cmMk id="{2EDA2D23-EEB4-48FF-A987-AD8A8A4937BB}"/>
              </pc2:cmMkLst>
            </pc226:cmChg>
          </p:ext>
        </pc:extLst>
      </pc:sldChg>
      <pc:sldChg chg="delCm">
        <pc:chgData name="Ndely-Ogundipe, Emilia E - OSEC" userId="73fa6656-6362-4859-ac43-5a5639d3b431" providerId="ADAL" clId="{F7D7ED61-D5EC-4633-92AE-A0E1E978FCD3}" dt="2023-09-07T00:49:11.330" v="15"/>
        <pc:sldMkLst>
          <pc:docMk/>
          <pc:sldMk cId="647003436" sldId="350"/>
        </pc:sldMkLst>
        <pc:extLst>
          <p:ext xmlns:p="http://schemas.openxmlformats.org/presentationml/2006/main" uri="{D6D511B9-2390-475A-947B-AFAB55BFBCF1}">
            <pc226:cmChg xmlns:pc226="http://schemas.microsoft.com/office/powerpoint/2022/06/main/command" chg="del">
              <pc226:chgData name="Ndely-Ogundipe, Emilia E - OSEC" userId="73fa6656-6362-4859-ac43-5a5639d3b431" providerId="ADAL" clId="{F7D7ED61-D5EC-4633-92AE-A0E1E978FCD3}" dt="2023-09-07T00:49:11.330" v="15"/>
              <pc2:cmMkLst xmlns:pc2="http://schemas.microsoft.com/office/powerpoint/2019/9/main/command">
                <pc:docMk/>
                <pc:sldMk cId="647003436" sldId="350"/>
                <pc2:cmMk id="{0FA58C0C-7C6B-4B8B-9DFF-328E5DD7B948}"/>
              </pc2:cmMkLst>
            </pc226:cmChg>
            <pc226:cmChg xmlns:pc226="http://schemas.microsoft.com/office/powerpoint/2022/06/main/command" chg="del">
              <pc226:chgData name="Ndely-Ogundipe, Emilia E - OSEC" userId="73fa6656-6362-4859-ac43-5a5639d3b431" providerId="ADAL" clId="{F7D7ED61-D5EC-4633-92AE-A0E1E978FCD3}" dt="2023-09-07T00:49:10.632" v="14"/>
              <pc2:cmMkLst xmlns:pc2="http://schemas.microsoft.com/office/powerpoint/2019/9/main/command">
                <pc:docMk/>
                <pc:sldMk cId="647003436" sldId="350"/>
                <pc2:cmMk id="{B66E436F-9E76-4DC4-89ED-26FC9EDDDD0F}"/>
              </pc2:cmMkLst>
            </pc226:cmChg>
          </p:ext>
        </pc:extLst>
      </pc:sldChg>
      <pc:sldChg chg="delCm">
        <pc:chgData name="Ndely-Ogundipe, Emilia E - OSEC" userId="73fa6656-6362-4859-ac43-5a5639d3b431" providerId="ADAL" clId="{F7D7ED61-D5EC-4633-92AE-A0E1E978FCD3}" dt="2023-09-07T00:49:40.843" v="19"/>
        <pc:sldMkLst>
          <pc:docMk/>
          <pc:sldMk cId="585479933" sldId="353"/>
        </pc:sldMkLst>
        <pc:extLst>
          <p:ext xmlns:p="http://schemas.openxmlformats.org/presentationml/2006/main" uri="{D6D511B9-2390-475A-947B-AFAB55BFBCF1}">
            <pc226:cmChg xmlns:pc226="http://schemas.microsoft.com/office/powerpoint/2022/06/main/command" chg="del">
              <pc226:chgData name="Ndely-Ogundipe, Emilia E - OSEC" userId="73fa6656-6362-4859-ac43-5a5639d3b431" providerId="ADAL" clId="{F7D7ED61-D5EC-4633-92AE-A0E1E978FCD3}" dt="2023-09-07T00:49:40.843" v="19"/>
              <pc2:cmMkLst xmlns:pc2="http://schemas.microsoft.com/office/powerpoint/2019/9/main/command">
                <pc:docMk/>
                <pc:sldMk cId="585479933" sldId="353"/>
                <pc2:cmMk id="{BDBFFEDA-66DB-4940-86B6-3728EF6AC704}"/>
              </pc2:cmMkLst>
            </pc226:cmChg>
          </p:ext>
        </pc:extLst>
      </pc:sldChg>
      <pc:sldChg chg="delCm">
        <pc:chgData name="Ndely-Ogundipe, Emilia E - OSEC" userId="73fa6656-6362-4859-ac43-5a5639d3b431" providerId="ADAL" clId="{F7D7ED61-D5EC-4633-92AE-A0E1E978FCD3}" dt="2023-09-07T00:49:22.004" v="16"/>
        <pc:sldMkLst>
          <pc:docMk/>
          <pc:sldMk cId="1440608479" sldId="356"/>
        </pc:sldMkLst>
        <pc:extLst>
          <p:ext xmlns:p="http://schemas.openxmlformats.org/presentationml/2006/main" uri="{D6D511B9-2390-475A-947B-AFAB55BFBCF1}">
            <pc226:cmChg xmlns:pc226="http://schemas.microsoft.com/office/powerpoint/2022/06/main/command" chg="del">
              <pc226:chgData name="Ndely-Ogundipe, Emilia E - OSEC" userId="73fa6656-6362-4859-ac43-5a5639d3b431" providerId="ADAL" clId="{F7D7ED61-D5EC-4633-92AE-A0E1E978FCD3}" dt="2023-09-07T00:49:22.004" v="16"/>
              <pc2:cmMkLst xmlns:pc2="http://schemas.microsoft.com/office/powerpoint/2019/9/main/command">
                <pc:docMk/>
                <pc:sldMk cId="1440608479" sldId="356"/>
                <pc2:cmMk id="{D5CF552E-8EF3-4495-A4BF-C5319BCFC287}"/>
              </pc2:cmMkLst>
            </pc226:cmChg>
          </p:ext>
        </pc:extLst>
      </pc:sldChg>
      <pc:sldChg chg="delCm">
        <pc:chgData name="Ndely-Ogundipe, Emilia E - OSEC" userId="73fa6656-6362-4859-ac43-5a5639d3b431" providerId="ADAL" clId="{F7D7ED61-D5EC-4633-92AE-A0E1E978FCD3}" dt="2023-09-07T00:49:35.623" v="18"/>
        <pc:sldMkLst>
          <pc:docMk/>
          <pc:sldMk cId="1568058619" sldId="357"/>
        </pc:sldMkLst>
        <pc:extLst>
          <p:ext xmlns:p="http://schemas.openxmlformats.org/presentationml/2006/main" uri="{D6D511B9-2390-475A-947B-AFAB55BFBCF1}">
            <pc226:cmChg xmlns:pc226="http://schemas.microsoft.com/office/powerpoint/2022/06/main/command" chg="del">
              <pc226:chgData name="Ndely-Ogundipe, Emilia E - OSEC" userId="73fa6656-6362-4859-ac43-5a5639d3b431" providerId="ADAL" clId="{F7D7ED61-D5EC-4633-92AE-A0E1E978FCD3}" dt="2023-09-07T00:49:35.623" v="18"/>
              <pc2:cmMkLst xmlns:pc2="http://schemas.microsoft.com/office/powerpoint/2019/9/main/command">
                <pc:docMk/>
                <pc:sldMk cId="1568058619" sldId="357"/>
                <pc2:cmMk id="{D3316D7F-5A77-4710-9213-EC192179E019}"/>
              </pc2:cmMkLst>
            </pc226:cmChg>
          </p:ext>
        </pc:extLst>
      </pc:sldChg>
      <pc:sldChg chg="delCm">
        <pc:chgData name="Ndely-Ogundipe, Emilia E - OSEC" userId="73fa6656-6362-4859-ac43-5a5639d3b431" providerId="ADAL" clId="{F7D7ED61-D5EC-4633-92AE-A0E1E978FCD3}" dt="2023-09-07T00:49:47.020" v="20"/>
        <pc:sldMkLst>
          <pc:docMk/>
          <pc:sldMk cId="4092111616" sldId="358"/>
        </pc:sldMkLst>
        <pc:extLst>
          <p:ext xmlns:p="http://schemas.openxmlformats.org/presentationml/2006/main" uri="{D6D511B9-2390-475A-947B-AFAB55BFBCF1}">
            <pc226:cmChg xmlns:pc226="http://schemas.microsoft.com/office/powerpoint/2022/06/main/command" chg="del">
              <pc226:chgData name="Ndely-Ogundipe, Emilia E - OSEC" userId="73fa6656-6362-4859-ac43-5a5639d3b431" providerId="ADAL" clId="{F7D7ED61-D5EC-4633-92AE-A0E1E978FCD3}" dt="2023-09-07T00:49:47.020" v="20"/>
              <pc2:cmMkLst xmlns:pc2="http://schemas.microsoft.com/office/powerpoint/2019/9/main/command">
                <pc:docMk/>
                <pc:sldMk cId="4092111616" sldId="358"/>
                <pc2:cmMk id="{39039E5C-CCB4-4657-9B16-F483A350A067}"/>
              </pc2:cmMkLst>
            </pc226:cmChg>
          </p:ext>
        </pc:extLst>
      </pc:sldChg>
      <pc:sldChg chg="delCm">
        <pc:chgData name="Ndely-Ogundipe, Emilia E - OSEC" userId="73fa6656-6362-4859-ac43-5a5639d3b431" providerId="ADAL" clId="{F7D7ED61-D5EC-4633-92AE-A0E1E978FCD3}" dt="2023-09-07T00:49:32.079" v="17"/>
        <pc:sldMkLst>
          <pc:docMk/>
          <pc:sldMk cId="2470384199" sldId="359"/>
        </pc:sldMkLst>
        <pc:extLst>
          <p:ext xmlns:p="http://schemas.openxmlformats.org/presentationml/2006/main" uri="{D6D511B9-2390-475A-947B-AFAB55BFBCF1}">
            <pc226:cmChg xmlns:pc226="http://schemas.microsoft.com/office/powerpoint/2022/06/main/command" chg="del">
              <pc226:chgData name="Ndely-Ogundipe, Emilia E - OSEC" userId="73fa6656-6362-4859-ac43-5a5639d3b431" providerId="ADAL" clId="{F7D7ED61-D5EC-4633-92AE-A0E1E978FCD3}" dt="2023-09-07T00:49:32.079" v="17"/>
              <pc2:cmMkLst xmlns:pc2="http://schemas.microsoft.com/office/powerpoint/2019/9/main/command">
                <pc:docMk/>
                <pc:sldMk cId="2470384199" sldId="359"/>
                <pc2:cmMk id="{4E6FBB66-4D31-4EF1-ADBC-D0101A6F2ED4}"/>
              </pc2:cmMkLst>
            </pc226:cmChg>
          </p:ext>
        </pc:extLst>
      </pc:sldChg>
      <pc:sldChg chg="delCm">
        <pc:chgData name="Ndely-Ogundipe, Emilia E - OSEC" userId="73fa6656-6362-4859-ac43-5a5639d3b431" providerId="ADAL" clId="{F7D7ED61-D5EC-4633-92AE-A0E1E978FCD3}" dt="2023-09-07T00:49:52.335" v="21"/>
        <pc:sldMkLst>
          <pc:docMk/>
          <pc:sldMk cId="2087468056" sldId="363"/>
        </pc:sldMkLst>
        <pc:extLst>
          <p:ext xmlns:p="http://schemas.openxmlformats.org/presentationml/2006/main" uri="{D6D511B9-2390-475A-947B-AFAB55BFBCF1}">
            <pc226:cmChg xmlns:pc226="http://schemas.microsoft.com/office/powerpoint/2022/06/main/command" chg="del">
              <pc226:chgData name="Ndely-Ogundipe, Emilia E - OSEC" userId="73fa6656-6362-4859-ac43-5a5639d3b431" providerId="ADAL" clId="{F7D7ED61-D5EC-4633-92AE-A0E1E978FCD3}" dt="2023-09-07T00:49:52.335" v="21"/>
              <pc2:cmMkLst xmlns:pc2="http://schemas.microsoft.com/office/powerpoint/2019/9/main/command">
                <pc:docMk/>
                <pc:sldMk cId="2087468056" sldId="363"/>
                <pc2:cmMk id="{F9177CA3-BF76-4E9E-91EA-FACE24FE4D6F}"/>
              </pc2:cmMkLst>
            </pc226:cmChg>
          </p:ext>
        </pc:extLst>
      </pc:sldChg>
      <pc:sldChg chg="modSp mod">
        <pc:chgData name="Ndely-Ogundipe, Emilia E - OSEC" userId="73fa6656-6362-4859-ac43-5a5639d3b431" providerId="ADAL" clId="{F7D7ED61-D5EC-4633-92AE-A0E1E978FCD3}" dt="2023-09-07T00:36:46.804" v="9" actId="113"/>
        <pc:sldMkLst>
          <pc:docMk/>
          <pc:sldMk cId="968269200" sldId="366"/>
        </pc:sldMkLst>
        <pc:spChg chg="mod">
          <ac:chgData name="Ndely-Ogundipe, Emilia E - OSEC" userId="73fa6656-6362-4859-ac43-5a5639d3b431" providerId="ADAL" clId="{F7D7ED61-D5EC-4633-92AE-A0E1E978FCD3}" dt="2023-09-07T00:36:32.455" v="8" actId="2711"/>
          <ac:spMkLst>
            <pc:docMk/>
            <pc:sldMk cId="968269200" sldId="366"/>
            <ac:spMk id="6" creationId="{4A6E5106-19DC-4F97-9E05-3DE20DE6AB72}"/>
          </ac:spMkLst>
        </pc:spChg>
        <pc:spChg chg="mod">
          <ac:chgData name="Ndely-Ogundipe, Emilia E - OSEC" userId="73fa6656-6362-4859-ac43-5a5639d3b431" providerId="ADAL" clId="{F7D7ED61-D5EC-4633-92AE-A0E1E978FCD3}" dt="2023-09-07T00:36:46.804" v="9" actId="113"/>
          <ac:spMkLst>
            <pc:docMk/>
            <pc:sldMk cId="968269200" sldId="366"/>
            <ac:spMk id="10" creationId="{B833C464-5BC1-AB46-A205-9F916FFD1DD7}"/>
          </ac:spMkLst>
        </pc:spChg>
      </pc:sldChg>
    </pc:docChg>
  </pc:docChgLst>
  <pc:docChgLst>
    <pc:chgData name="Saul, Katherine G - OSEC" userId="S::saul.katherine.g@dol.gov::29b8890e-4fcf-4947-a21f-443cd3f2217d" providerId="AD" clId="Web-{BC7004BC-4842-ECCD-0A55-5651A13DFCDB}"/>
    <pc:docChg chg="modSld">
      <pc:chgData name="Saul, Katherine G - OSEC" userId="S::saul.katherine.g@dol.gov::29b8890e-4fcf-4947-a21f-443cd3f2217d" providerId="AD" clId="Web-{BC7004BC-4842-ECCD-0A55-5651A13DFCDB}" dt="2023-05-10T15:38:09.538" v="20"/>
      <pc:docMkLst>
        <pc:docMk/>
      </pc:docMkLst>
      <pc:sldChg chg="addCm modCm">
        <pc:chgData name="Saul, Katherine G - OSEC" userId="S::saul.katherine.g@dol.gov::29b8890e-4fcf-4947-a21f-443cd3f2217d" providerId="AD" clId="Web-{BC7004BC-4842-ECCD-0A55-5651A13DFCDB}" dt="2023-05-10T15:18:44.941" v="16"/>
        <pc:sldMkLst>
          <pc:docMk/>
          <pc:sldMk cId="2214029304" sldId="335"/>
        </pc:sldMkLst>
      </pc:sldChg>
      <pc:sldChg chg="modSp">
        <pc:chgData name="Saul, Katherine G - OSEC" userId="S::saul.katherine.g@dol.gov::29b8890e-4fcf-4947-a21f-443cd3f2217d" providerId="AD" clId="Web-{BC7004BC-4842-ECCD-0A55-5651A13DFCDB}" dt="2023-05-10T15:15:42.110" v="14" actId="20577"/>
        <pc:sldMkLst>
          <pc:docMk/>
          <pc:sldMk cId="1351209008" sldId="337"/>
        </pc:sldMkLst>
        <pc:spChg chg="mod">
          <ac:chgData name="Saul, Katherine G - OSEC" userId="S::saul.katherine.g@dol.gov::29b8890e-4fcf-4947-a21f-443cd3f2217d" providerId="AD" clId="Web-{BC7004BC-4842-ECCD-0A55-5651A13DFCDB}" dt="2023-05-10T15:15:42.110" v="14" actId="20577"/>
          <ac:spMkLst>
            <pc:docMk/>
            <pc:sldMk cId="1351209008" sldId="337"/>
            <ac:spMk id="4" creationId="{EE6D4EF0-21D4-19D0-7BC5-2FAC1D0894A7}"/>
          </ac:spMkLst>
        </pc:spChg>
      </pc:sldChg>
      <pc:sldChg chg="addCm modCm">
        <pc:chgData name="Saul, Katherine G - OSEC" userId="S::saul.katherine.g@dol.gov::29b8890e-4fcf-4947-a21f-443cd3f2217d" providerId="AD" clId="Web-{BC7004BC-4842-ECCD-0A55-5651A13DFCDB}" dt="2023-05-10T15:28:57.014" v="19"/>
        <pc:sldMkLst>
          <pc:docMk/>
          <pc:sldMk cId="3090334377" sldId="345"/>
        </pc:sldMkLst>
      </pc:sldChg>
      <pc:sldChg chg="addCm">
        <pc:chgData name="Saul, Katherine G - OSEC" userId="S::saul.katherine.g@dol.gov::29b8890e-4fcf-4947-a21f-443cd3f2217d" providerId="AD" clId="Web-{BC7004BC-4842-ECCD-0A55-5651A13DFCDB}" dt="2023-05-10T15:38:09.538" v="20"/>
        <pc:sldMkLst>
          <pc:docMk/>
          <pc:sldMk cId="647003436" sldId="350"/>
        </pc:sldMkLst>
      </pc:sldChg>
    </pc:docChg>
  </pc:docChgLst>
  <pc:docChgLst>
    <pc:chgData name="Fenton, Nicole L - OSEC" userId="S::fenton.nicole.l@dol.gov::104772f6-ee81-4ee5-b26f-ab014691c88a" providerId="AD" clId="Web-{C2EDCC68-C9E6-4755-660E-95888C704618}"/>
    <pc:docChg chg="mod modSld">
      <pc:chgData name="Fenton, Nicole L - OSEC" userId="S::fenton.nicole.l@dol.gov::104772f6-ee81-4ee5-b26f-ab014691c88a" providerId="AD" clId="Web-{C2EDCC68-C9E6-4755-660E-95888C704618}" dt="2023-04-03T17:05:30.799" v="44"/>
      <pc:docMkLst>
        <pc:docMk/>
      </pc:docMkLst>
      <pc:sldChg chg="modSp addCm modCm">
        <pc:chgData name="Fenton, Nicole L - OSEC" userId="S::fenton.nicole.l@dol.gov::104772f6-ee81-4ee5-b26f-ab014691c88a" providerId="AD" clId="Web-{C2EDCC68-C9E6-4755-660E-95888C704618}" dt="2023-04-03T16:49:40.460" v="9"/>
        <pc:sldMkLst>
          <pc:docMk/>
          <pc:sldMk cId="1351209008" sldId="337"/>
        </pc:sldMkLst>
        <pc:spChg chg="mod">
          <ac:chgData name="Fenton, Nicole L - OSEC" userId="S::fenton.nicole.l@dol.gov::104772f6-ee81-4ee5-b26f-ab014691c88a" providerId="AD" clId="Web-{C2EDCC68-C9E6-4755-660E-95888C704618}" dt="2023-04-03T16:38:23.312" v="1" actId="20577"/>
          <ac:spMkLst>
            <pc:docMk/>
            <pc:sldMk cId="1351209008" sldId="337"/>
            <ac:spMk id="4" creationId="{EE6D4EF0-21D4-19D0-7BC5-2FAC1D0894A7}"/>
          </ac:spMkLst>
        </pc:spChg>
      </pc:sldChg>
      <pc:sldChg chg="modSp">
        <pc:chgData name="Fenton, Nicole L - OSEC" userId="S::fenton.nicole.l@dol.gov::104772f6-ee81-4ee5-b26f-ab014691c88a" providerId="AD" clId="Web-{C2EDCC68-C9E6-4755-660E-95888C704618}" dt="2023-04-03T16:53:18.009" v="11" actId="20577"/>
        <pc:sldMkLst>
          <pc:docMk/>
          <pc:sldMk cId="3243226014" sldId="343"/>
        </pc:sldMkLst>
        <pc:spChg chg="mod">
          <ac:chgData name="Fenton, Nicole L - OSEC" userId="S::fenton.nicole.l@dol.gov::104772f6-ee81-4ee5-b26f-ab014691c88a" providerId="AD" clId="Web-{C2EDCC68-C9E6-4755-660E-95888C704618}" dt="2023-04-03T16:53:18.009" v="11" actId="20577"/>
          <ac:spMkLst>
            <pc:docMk/>
            <pc:sldMk cId="3243226014" sldId="343"/>
            <ac:spMk id="4" creationId="{DFF1FEE6-ABC2-F94C-D265-69214AC97368}"/>
          </ac:spMkLst>
        </pc:spChg>
      </pc:sldChg>
      <pc:sldChg chg="addCm">
        <pc:chgData name="Fenton, Nicole L - OSEC" userId="S::fenton.nicole.l@dol.gov::104772f6-ee81-4ee5-b26f-ab014691c88a" providerId="AD" clId="Web-{C2EDCC68-C9E6-4755-660E-95888C704618}" dt="2023-04-03T16:41:56.345" v="4"/>
        <pc:sldMkLst>
          <pc:docMk/>
          <pc:sldMk cId="3090334377" sldId="345"/>
        </pc:sldMkLst>
      </pc:sldChg>
      <pc:sldChg chg="addCm">
        <pc:chgData name="Fenton, Nicole L - OSEC" userId="S::fenton.nicole.l@dol.gov::104772f6-ee81-4ee5-b26f-ab014691c88a" providerId="AD" clId="Web-{C2EDCC68-C9E6-4755-660E-95888C704618}" dt="2023-04-03T16:43:23.174" v="5"/>
        <pc:sldMkLst>
          <pc:docMk/>
          <pc:sldMk cId="2822215098" sldId="346"/>
        </pc:sldMkLst>
      </pc:sldChg>
      <pc:sldChg chg="addCm">
        <pc:chgData name="Fenton, Nicole L - OSEC" userId="S::fenton.nicole.l@dol.gov::104772f6-ee81-4ee5-b26f-ab014691c88a" providerId="AD" clId="Web-{C2EDCC68-C9E6-4755-660E-95888C704618}" dt="2023-04-03T16:52:45.665" v="10"/>
        <pc:sldMkLst>
          <pc:docMk/>
          <pc:sldMk cId="647003436" sldId="350"/>
        </pc:sldMkLst>
      </pc:sldChg>
      <pc:sldChg chg="modSp">
        <pc:chgData name="Fenton, Nicole L - OSEC" userId="S::fenton.nicole.l@dol.gov::104772f6-ee81-4ee5-b26f-ab014691c88a" providerId="AD" clId="Web-{C2EDCC68-C9E6-4755-660E-95888C704618}" dt="2023-04-03T16:55:24.183" v="25" actId="20577"/>
        <pc:sldMkLst>
          <pc:docMk/>
          <pc:sldMk cId="3363469645" sldId="352"/>
        </pc:sldMkLst>
        <pc:spChg chg="mod">
          <ac:chgData name="Fenton, Nicole L - OSEC" userId="S::fenton.nicole.l@dol.gov::104772f6-ee81-4ee5-b26f-ab014691c88a" providerId="AD" clId="Web-{C2EDCC68-C9E6-4755-660E-95888C704618}" dt="2023-04-03T16:55:24.183" v="25" actId="20577"/>
          <ac:spMkLst>
            <pc:docMk/>
            <pc:sldMk cId="3363469645" sldId="352"/>
            <ac:spMk id="2" creationId="{51630577-607C-D17C-4853-791370BF436D}"/>
          </ac:spMkLst>
        </pc:spChg>
      </pc:sldChg>
      <pc:sldChg chg="addCm">
        <pc:chgData name="Fenton, Nicole L - OSEC" userId="S::fenton.nicole.l@dol.gov::104772f6-ee81-4ee5-b26f-ab014691c88a" providerId="AD" clId="Web-{C2EDCC68-C9E6-4755-660E-95888C704618}" dt="2023-04-03T16:59:07.216" v="41"/>
        <pc:sldMkLst>
          <pc:docMk/>
          <pc:sldMk cId="585479933" sldId="353"/>
        </pc:sldMkLst>
      </pc:sldChg>
      <pc:sldChg chg="addCm">
        <pc:chgData name="Fenton, Nicole L - OSEC" userId="S::fenton.nicole.l@dol.gov::104772f6-ee81-4ee5-b26f-ab014691c88a" providerId="AD" clId="Web-{C2EDCC68-C9E6-4755-660E-95888C704618}" dt="2023-04-03T16:45:32.895" v="6"/>
        <pc:sldMkLst>
          <pc:docMk/>
          <pc:sldMk cId="1440608479" sldId="356"/>
        </pc:sldMkLst>
      </pc:sldChg>
      <pc:sldChg chg="modSp addCm">
        <pc:chgData name="Fenton, Nicole L - OSEC" userId="S::fenton.nicole.l@dol.gov::104772f6-ee81-4ee5-b26f-ab014691c88a" providerId="AD" clId="Web-{C2EDCC68-C9E6-4755-660E-95888C704618}" dt="2023-04-03T16:58:06.372" v="40" actId="20577"/>
        <pc:sldMkLst>
          <pc:docMk/>
          <pc:sldMk cId="1568058619" sldId="357"/>
        </pc:sldMkLst>
        <pc:spChg chg="mod">
          <ac:chgData name="Fenton, Nicole L - OSEC" userId="S::fenton.nicole.l@dol.gov::104772f6-ee81-4ee5-b26f-ab014691c88a" providerId="AD" clId="Web-{C2EDCC68-C9E6-4755-660E-95888C704618}" dt="2023-04-03T16:58:06.372" v="40" actId="20577"/>
          <ac:spMkLst>
            <pc:docMk/>
            <pc:sldMk cId="1568058619" sldId="357"/>
            <ac:spMk id="4" creationId="{CA1D4982-AD24-66DC-479F-49A4B648FB42}"/>
          </ac:spMkLst>
        </pc:spChg>
      </pc:sldChg>
      <pc:sldChg chg="addCm modCm">
        <pc:chgData name="Fenton, Nicole L - OSEC" userId="S::fenton.nicole.l@dol.gov::104772f6-ee81-4ee5-b26f-ab014691c88a" providerId="AD" clId="Web-{C2EDCC68-C9E6-4755-660E-95888C704618}" dt="2023-04-03T17:03:09.094" v="43"/>
        <pc:sldMkLst>
          <pc:docMk/>
          <pc:sldMk cId="4092111616" sldId="358"/>
        </pc:sldMkLst>
      </pc:sldChg>
      <pc:sldChg chg="addCm">
        <pc:chgData name="Fenton, Nicole L - OSEC" userId="S::fenton.nicole.l@dol.gov::104772f6-ee81-4ee5-b26f-ab014691c88a" providerId="AD" clId="Web-{C2EDCC68-C9E6-4755-660E-95888C704618}" dt="2023-04-03T16:57:09.215" v="26"/>
        <pc:sldMkLst>
          <pc:docMk/>
          <pc:sldMk cId="2470384199" sldId="359"/>
        </pc:sldMkLst>
      </pc:sldChg>
      <pc:sldChg chg="modSp">
        <pc:chgData name="Fenton, Nicole L - OSEC" userId="S::fenton.nicole.l@dol.gov::104772f6-ee81-4ee5-b26f-ab014691c88a" providerId="AD" clId="Web-{C2EDCC68-C9E6-4755-660E-95888C704618}" dt="2023-04-03T16:46:09.786" v="8" actId="20577"/>
        <pc:sldMkLst>
          <pc:docMk/>
          <pc:sldMk cId="587589581" sldId="360"/>
        </pc:sldMkLst>
        <pc:spChg chg="mod">
          <ac:chgData name="Fenton, Nicole L - OSEC" userId="S::fenton.nicole.l@dol.gov::104772f6-ee81-4ee5-b26f-ab014691c88a" providerId="AD" clId="Web-{C2EDCC68-C9E6-4755-660E-95888C704618}" dt="2023-04-03T16:46:09.786" v="8" actId="20577"/>
          <ac:spMkLst>
            <pc:docMk/>
            <pc:sldMk cId="587589581" sldId="360"/>
            <ac:spMk id="4" creationId="{CA1D4982-AD24-66DC-479F-49A4B648FB42}"/>
          </ac:spMkLst>
        </pc:spChg>
      </pc:sldChg>
      <pc:sldChg chg="addCm">
        <pc:chgData name="Fenton, Nicole L - OSEC" userId="S::fenton.nicole.l@dol.gov::104772f6-ee81-4ee5-b26f-ab014691c88a" providerId="AD" clId="Web-{C2EDCC68-C9E6-4755-660E-95888C704618}" dt="2023-04-03T17:05:30.799" v="44"/>
        <pc:sldMkLst>
          <pc:docMk/>
          <pc:sldMk cId="2087468056" sldId="363"/>
        </pc:sldMkLst>
      </pc:sldChg>
    </pc:docChg>
  </pc:docChgLst>
  <pc:docChgLst>
    <pc:chgData name="Saul, Katherine G - OSEC" userId="S::saul.katherine.g@dol.gov::29b8890e-4fcf-4947-a21f-443cd3f2217d" providerId="AD" clId="Web-{7BE14366-28C8-0518-4E75-73B08D3DE525}"/>
    <pc:docChg chg="modSld">
      <pc:chgData name="Saul, Katherine G - OSEC" userId="S::saul.katherine.g@dol.gov::29b8890e-4fcf-4947-a21f-443cd3f2217d" providerId="AD" clId="Web-{7BE14366-28C8-0518-4E75-73B08D3DE525}" dt="2023-04-06T17:32:30.983" v="34" actId="20577"/>
      <pc:docMkLst>
        <pc:docMk/>
      </pc:docMkLst>
      <pc:sldChg chg="modSp modCm">
        <pc:chgData name="Saul, Katherine G - OSEC" userId="S::saul.katherine.g@dol.gov::29b8890e-4fcf-4947-a21f-443cd3f2217d" providerId="AD" clId="Web-{7BE14366-28C8-0518-4E75-73B08D3DE525}" dt="2023-04-06T17:32:30.983" v="34" actId="20577"/>
        <pc:sldMkLst>
          <pc:docMk/>
          <pc:sldMk cId="2822215098" sldId="346"/>
        </pc:sldMkLst>
        <pc:spChg chg="mod">
          <ac:chgData name="Saul, Katherine G - OSEC" userId="S::saul.katherine.g@dol.gov::29b8890e-4fcf-4947-a21f-443cd3f2217d" providerId="AD" clId="Web-{7BE14366-28C8-0518-4E75-73B08D3DE525}" dt="2023-04-06T17:32:30.983" v="34" actId="20577"/>
          <ac:spMkLst>
            <pc:docMk/>
            <pc:sldMk cId="2822215098" sldId="346"/>
            <ac:spMk id="2" creationId="{769A7CF4-A79B-E54D-1B99-1AA3420141C5}"/>
          </ac:spMkLst>
        </pc:spChg>
      </pc:sldChg>
    </pc:docChg>
  </pc:docChgLst>
  <pc:docChgLst>
    <pc:chgData name="Saul, Katherine G - OSEC" userId="S::saul.katherine.g@dol.gov::29b8890e-4fcf-4947-a21f-443cd3f2217d" providerId="AD" clId="Web-{258C020A-E1D6-F137-D343-C0FBB9416C6D}"/>
    <pc:docChg chg="modSld">
      <pc:chgData name="Saul, Katherine G - OSEC" userId="S::saul.katherine.g@dol.gov::29b8890e-4fcf-4947-a21f-443cd3f2217d" providerId="AD" clId="Web-{258C020A-E1D6-F137-D343-C0FBB9416C6D}" dt="2023-04-20T19:00:28.219" v="63"/>
      <pc:docMkLst>
        <pc:docMk/>
      </pc:docMkLst>
      <pc:sldChg chg="modSp modCm">
        <pc:chgData name="Saul, Katherine G - OSEC" userId="S::saul.katherine.g@dol.gov::29b8890e-4fcf-4947-a21f-443cd3f2217d" providerId="AD" clId="Web-{258C020A-E1D6-F137-D343-C0FBB9416C6D}" dt="2023-04-20T18:16:54.741" v="2" actId="20577"/>
        <pc:sldMkLst>
          <pc:docMk/>
          <pc:sldMk cId="2822215098" sldId="346"/>
        </pc:sldMkLst>
        <pc:spChg chg="mod">
          <ac:chgData name="Saul, Katherine G - OSEC" userId="S::saul.katherine.g@dol.gov::29b8890e-4fcf-4947-a21f-443cd3f2217d" providerId="AD" clId="Web-{258C020A-E1D6-F137-D343-C0FBB9416C6D}" dt="2023-04-20T18:16:54.741" v="2" actId="20577"/>
          <ac:spMkLst>
            <pc:docMk/>
            <pc:sldMk cId="2822215098" sldId="346"/>
            <ac:spMk id="2" creationId="{769A7CF4-A79B-E54D-1B99-1AA3420141C5}"/>
          </ac:spMkLst>
        </pc:spChg>
      </pc:sldChg>
      <pc:sldChg chg="modCm">
        <pc:chgData name="Saul, Katherine G - OSEC" userId="S::saul.katherine.g@dol.gov::29b8890e-4fcf-4947-a21f-443cd3f2217d" providerId="AD" clId="Web-{258C020A-E1D6-F137-D343-C0FBB9416C6D}" dt="2023-04-20T18:53:12.323" v="9"/>
        <pc:sldMkLst>
          <pc:docMk/>
          <pc:sldMk cId="585479933" sldId="353"/>
        </pc:sldMkLst>
      </pc:sldChg>
      <pc:sldChg chg="modSp modCm">
        <pc:chgData name="Saul, Katherine G - OSEC" userId="S::saul.katherine.g@dol.gov::29b8890e-4fcf-4947-a21f-443cd3f2217d" providerId="AD" clId="Web-{258C020A-E1D6-F137-D343-C0FBB9416C6D}" dt="2023-04-20T18:18:46.883" v="7"/>
        <pc:sldMkLst>
          <pc:docMk/>
          <pc:sldMk cId="1440608479" sldId="356"/>
        </pc:sldMkLst>
        <pc:spChg chg="mod">
          <ac:chgData name="Saul, Katherine G - OSEC" userId="S::saul.katherine.g@dol.gov::29b8890e-4fcf-4947-a21f-443cd3f2217d" providerId="AD" clId="Web-{258C020A-E1D6-F137-D343-C0FBB9416C6D}" dt="2023-04-20T18:18:05.258" v="3"/>
          <ac:spMkLst>
            <pc:docMk/>
            <pc:sldMk cId="1440608479" sldId="356"/>
            <ac:spMk id="2" creationId="{827D9644-8398-91F8-7E56-DE824FD87AF0}"/>
          </ac:spMkLst>
        </pc:spChg>
        <pc:spChg chg="mod">
          <ac:chgData name="Saul, Katherine G - OSEC" userId="S::saul.katherine.g@dol.gov::29b8890e-4fcf-4947-a21f-443cd3f2217d" providerId="AD" clId="Web-{258C020A-E1D6-F137-D343-C0FBB9416C6D}" dt="2023-04-20T18:18:17.148" v="5"/>
          <ac:spMkLst>
            <pc:docMk/>
            <pc:sldMk cId="1440608479" sldId="356"/>
            <ac:spMk id="4" creationId="{43444960-3799-332D-AE6D-519F509C987F}"/>
          </ac:spMkLst>
        </pc:spChg>
      </pc:sldChg>
      <pc:sldChg chg="modSp modCm">
        <pc:chgData name="Saul, Katherine G - OSEC" userId="S::saul.katherine.g@dol.gov::29b8890e-4fcf-4947-a21f-443cd3f2217d" providerId="AD" clId="Web-{258C020A-E1D6-F137-D343-C0FBB9416C6D}" dt="2023-04-20T18:55:29.950" v="60" actId="20577"/>
        <pc:sldMkLst>
          <pc:docMk/>
          <pc:sldMk cId="4092111616" sldId="358"/>
        </pc:sldMkLst>
        <pc:spChg chg="mod">
          <ac:chgData name="Saul, Katherine G - OSEC" userId="S::saul.katherine.g@dol.gov::29b8890e-4fcf-4947-a21f-443cd3f2217d" providerId="AD" clId="Web-{258C020A-E1D6-F137-D343-C0FBB9416C6D}" dt="2023-04-20T18:55:29.950" v="60" actId="20577"/>
          <ac:spMkLst>
            <pc:docMk/>
            <pc:sldMk cId="4092111616" sldId="358"/>
            <ac:spMk id="2" creationId="{F7B66C3A-CE5C-39D2-EFDE-FDDD1C391ACD}"/>
          </ac:spMkLst>
        </pc:spChg>
      </pc:sldChg>
      <pc:sldChg chg="mod modShow modCm">
        <pc:chgData name="Saul, Katherine G - OSEC" userId="S::saul.katherine.g@dol.gov::29b8890e-4fcf-4947-a21f-443cd3f2217d" providerId="AD" clId="Web-{258C020A-E1D6-F137-D343-C0FBB9416C6D}" dt="2023-04-20T19:00:28.219" v="63"/>
        <pc:sldMkLst>
          <pc:docMk/>
          <pc:sldMk cId="2087468056" sldId="363"/>
        </pc:sldMkLst>
      </pc:sldChg>
      <pc:sldChg chg="modSp">
        <pc:chgData name="Saul, Katherine G - OSEC" userId="S::saul.katherine.g@dol.gov::29b8890e-4fcf-4947-a21f-443cd3f2217d" providerId="AD" clId="Web-{258C020A-E1D6-F137-D343-C0FBB9416C6D}" dt="2023-04-20T18:53:20.573" v="11" actId="20577"/>
        <pc:sldMkLst>
          <pc:docMk/>
          <pc:sldMk cId="4290910909" sldId="365"/>
        </pc:sldMkLst>
        <pc:spChg chg="mod">
          <ac:chgData name="Saul, Katherine G - OSEC" userId="S::saul.katherine.g@dol.gov::29b8890e-4fcf-4947-a21f-443cd3f2217d" providerId="AD" clId="Web-{258C020A-E1D6-F137-D343-C0FBB9416C6D}" dt="2023-04-20T18:53:20.573" v="11" actId="20577"/>
          <ac:spMkLst>
            <pc:docMk/>
            <pc:sldMk cId="4290910909" sldId="365"/>
            <ac:spMk id="2" creationId="{D2F812E7-4423-62F5-35C3-5D9EEA54E816}"/>
          </ac:spMkLst>
        </pc:spChg>
      </pc:sldChg>
    </pc:docChg>
  </pc:docChgLst>
  <pc:docChgLst>
    <pc:chgData name="Saul, Katherine G - OSEC" userId="S::saul.katherine.g@dol.gov::29b8890e-4fcf-4947-a21f-443cd3f2217d" providerId="AD" clId="Web-{DD24EAC2-402F-59DB-CC29-A5C666B7A248}"/>
    <pc:docChg chg="modSld">
      <pc:chgData name="Saul, Katherine G - OSEC" userId="S::saul.katherine.g@dol.gov::29b8890e-4fcf-4947-a21f-443cd3f2217d" providerId="AD" clId="Web-{DD24EAC2-402F-59DB-CC29-A5C666B7A248}" dt="2023-05-04T17:14:27.448" v="26" actId="1076"/>
      <pc:docMkLst>
        <pc:docMk/>
      </pc:docMkLst>
      <pc:sldChg chg="modSp">
        <pc:chgData name="Saul, Katherine G - OSEC" userId="S::saul.katherine.g@dol.gov::29b8890e-4fcf-4947-a21f-443cd3f2217d" providerId="AD" clId="Web-{DD24EAC2-402F-59DB-CC29-A5C666B7A248}" dt="2023-05-04T16:58:21.418" v="2" actId="20577"/>
        <pc:sldMkLst>
          <pc:docMk/>
          <pc:sldMk cId="3006611043" sldId="324"/>
        </pc:sldMkLst>
        <pc:spChg chg="mod">
          <ac:chgData name="Saul, Katherine G - OSEC" userId="S::saul.katherine.g@dol.gov::29b8890e-4fcf-4947-a21f-443cd3f2217d" providerId="AD" clId="Web-{DD24EAC2-402F-59DB-CC29-A5C666B7A248}" dt="2023-05-04T16:58:21.418" v="2" actId="20577"/>
          <ac:spMkLst>
            <pc:docMk/>
            <pc:sldMk cId="3006611043" sldId="324"/>
            <ac:spMk id="4" creationId="{EE6D4EF0-21D4-19D0-7BC5-2FAC1D0894A7}"/>
          </ac:spMkLst>
        </pc:spChg>
      </pc:sldChg>
      <pc:sldChg chg="modSp">
        <pc:chgData name="Saul, Katherine G - OSEC" userId="S::saul.katherine.g@dol.gov::29b8890e-4fcf-4947-a21f-443cd3f2217d" providerId="AD" clId="Web-{DD24EAC2-402F-59DB-CC29-A5C666B7A248}" dt="2023-05-04T17:09:12.568" v="5" actId="20577"/>
        <pc:sldMkLst>
          <pc:docMk/>
          <pc:sldMk cId="3996234724" sldId="326"/>
        </pc:sldMkLst>
        <pc:spChg chg="mod">
          <ac:chgData name="Saul, Katherine G - OSEC" userId="S::saul.katherine.g@dol.gov::29b8890e-4fcf-4947-a21f-443cd3f2217d" providerId="AD" clId="Web-{DD24EAC2-402F-59DB-CC29-A5C666B7A248}" dt="2023-05-04T17:09:12.568" v="5" actId="20577"/>
          <ac:spMkLst>
            <pc:docMk/>
            <pc:sldMk cId="3996234724" sldId="326"/>
            <ac:spMk id="6" creationId="{0B1B6306-A052-F390-8A46-236A84BD70C3}"/>
          </ac:spMkLst>
        </pc:spChg>
      </pc:sldChg>
      <pc:sldChg chg="modSp">
        <pc:chgData name="Saul, Katherine G - OSEC" userId="S::saul.katherine.g@dol.gov::29b8890e-4fcf-4947-a21f-443cd3f2217d" providerId="AD" clId="Web-{DD24EAC2-402F-59DB-CC29-A5C666B7A248}" dt="2023-05-04T17:11:49.477" v="9" actId="20577"/>
        <pc:sldMkLst>
          <pc:docMk/>
          <pc:sldMk cId="3846060121" sldId="342"/>
        </pc:sldMkLst>
        <pc:spChg chg="mod">
          <ac:chgData name="Saul, Katherine G - OSEC" userId="S::saul.katherine.g@dol.gov::29b8890e-4fcf-4947-a21f-443cd3f2217d" providerId="AD" clId="Web-{DD24EAC2-402F-59DB-CC29-A5C666B7A248}" dt="2023-05-04T17:11:49.477" v="9" actId="20577"/>
          <ac:spMkLst>
            <pc:docMk/>
            <pc:sldMk cId="3846060121" sldId="342"/>
            <ac:spMk id="2" creationId="{88174E69-5180-8826-638A-B35EA3D1F6EF}"/>
          </ac:spMkLst>
        </pc:spChg>
      </pc:sldChg>
      <pc:sldChg chg="modSp">
        <pc:chgData name="Saul, Katherine G - OSEC" userId="S::saul.katherine.g@dol.gov::29b8890e-4fcf-4947-a21f-443cd3f2217d" providerId="AD" clId="Web-{DD24EAC2-402F-59DB-CC29-A5C666B7A248}" dt="2023-05-03T18:28:28.597" v="1" actId="20577"/>
        <pc:sldMkLst>
          <pc:docMk/>
          <pc:sldMk cId="647003436" sldId="350"/>
        </pc:sldMkLst>
        <pc:spChg chg="mod">
          <ac:chgData name="Saul, Katherine G - OSEC" userId="S::saul.katherine.g@dol.gov::29b8890e-4fcf-4947-a21f-443cd3f2217d" providerId="AD" clId="Web-{DD24EAC2-402F-59DB-CC29-A5C666B7A248}" dt="2023-05-03T18:28:28.597" v="1" actId="20577"/>
          <ac:spMkLst>
            <pc:docMk/>
            <pc:sldMk cId="647003436" sldId="350"/>
            <ac:spMk id="6" creationId="{C49AA7EB-1C09-A30A-AEFD-EB772B4FAB59}"/>
          </ac:spMkLst>
        </pc:spChg>
      </pc:sldChg>
      <pc:sldChg chg="modSp">
        <pc:chgData name="Saul, Katherine G - OSEC" userId="S::saul.katherine.g@dol.gov::29b8890e-4fcf-4947-a21f-443cd3f2217d" providerId="AD" clId="Web-{DD24EAC2-402F-59DB-CC29-A5C666B7A248}" dt="2023-05-04T17:12:44.025" v="22" actId="20577"/>
        <pc:sldMkLst>
          <pc:docMk/>
          <pc:sldMk cId="3363469645" sldId="352"/>
        </pc:sldMkLst>
        <pc:spChg chg="mod">
          <ac:chgData name="Saul, Katherine G - OSEC" userId="S::saul.katherine.g@dol.gov::29b8890e-4fcf-4947-a21f-443cd3f2217d" providerId="AD" clId="Web-{DD24EAC2-402F-59DB-CC29-A5C666B7A248}" dt="2023-05-04T17:12:44.025" v="22" actId="20577"/>
          <ac:spMkLst>
            <pc:docMk/>
            <pc:sldMk cId="3363469645" sldId="352"/>
            <ac:spMk id="2" creationId="{51630577-607C-D17C-4853-791370BF436D}"/>
          </ac:spMkLst>
        </pc:spChg>
      </pc:sldChg>
      <pc:sldChg chg="modSp">
        <pc:chgData name="Saul, Katherine G - OSEC" userId="S::saul.katherine.g@dol.gov::29b8890e-4fcf-4947-a21f-443cd3f2217d" providerId="AD" clId="Web-{DD24EAC2-402F-59DB-CC29-A5C666B7A248}" dt="2023-05-04T17:14:27.448" v="26" actId="1076"/>
        <pc:sldMkLst>
          <pc:docMk/>
          <pc:sldMk cId="4137798836" sldId="362"/>
        </pc:sldMkLst>
        <pc:spChg chg="mod">
          <ac:chgData name="Saul, Katherine G - OSEC" userId="S::saul.katherine.g@dol.gov::29b8890e-4fcf-4947-a21f-443cd3f2217d" providerId="AD" clId="Web-{DD24EAC2-402F-59DB-CC29-A5C666B7A248}" dt="2023-05-04T17:14:27.448" v="26" actId="1076"/>
          <ac:spMkLst>
            <pc:docMk/>
            <pc:sldMk cId="4137798836" sldId="362"/>
            <ac:spMk id="6" creationId="{597D0CD0-8178-4D46-C2A7-0C4C8B03CE14}"/>
          </ac:spMkLst>
        </pc:spChg>
        <pc:spChg chg="mod">
          <ac:chgData name="Saul, Katherine G - OSEC" userId="S::saul.katherine.g@dol.gov::29b8890e-4fcf-4947-a21f-443cd3f2217d" providerId="AD" clId="Web-{DD24EAC2-402F-59DB-CC29-A5C666B7A248}" dt="2023-05-04T17:14:22.354" v="25" actId="20577"/>
          <ac:spMkLst>
            <pc:docMk/>
            <pc:sldMk cId="4137798836" sldId="362"/>
            <ac:spMk id="7" creationId="{F3D24CCC-6F8C-9D50-AABF-453AB1971CB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E0137B-A7A9-4C8C-B38C-A0F3EECAED40}" type="datetimeFigureOut">
              <a:t>12/20/2023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74FF3-53F5-4F61-A09E-573F6F4D998B}" type="slidenum">
              <a:t>‹#›</a:t>
            </a:fld>
            <a:endParaRPr lang="en-US"/>
          </a:p>
        </p:txBody>
      </p:sp>
    </p:spTree>
    <p:extLst>
      <p:ext uri="{BB962C8B-B14F-4D97-AF65-F5344CB8AC3E}">
        <p14:creationId xmlns:p14="http://schemas.microsoft.com/office/powerpoint/2010/main" val="87388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09E74FF3-53F5-4F61-A09E-573F6F4D998B}" type="slidenum">
              <a:rPr lang="en-US" smtClean="0"/>
              <a:t>3</a:t>
            </a:fld>
            <a:endParaRPr lang="en-US"/>
          </a:p>
        </p:txBody>
      </p:sp>
    </p:spTree>
    <p:extLst>
      <p:ext uri="{BB962C8B-B14F-4D97-AF65-F5344CB8AC3E}">
        <p14:creationId xmlns:p14="http://schemas.microsoft.com/office/powerpoint/2010/main" val="1476169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E74FF3-53F5-4F61-A09E-573F6F4D998B}" type="slidenum">
              <a:rPr lang="en-US" smtClean="0"/>
              <a:t>30</a:t>
            </a:fld>
            <a:endParaRPr lang="en-US"/>
          </a:p>
        </p:txBody>
      </p:sp>
    </p:spTree>
    <p:extLst>
      <p:ext uri="{BB962C8B-B14F-4D97-AF65-F5344CB8AC3E}">
        <p14:creationId xmlns:p14="http://schemas.microsoft.com/office/powerpoint/2010/main" val="1321001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E74FF3-53F5-4F61-A09E-573F6F4D998B}" type="slidenum">
              <a:rPr lang="en-US" smtClean="0"/>
              <a:t>31</a:t>
            </a:fld>
            <a:endParaRPr lang="en-US"/>
          </a:p>
        </p:txBody>
      </p:sp>
    </p:spTree>
    <p:extLst>
      <p:ext uri="{BB962C8B-B14F-4D97-AF65-F5344CB8AC3E}">
        <p14:creationId xmlns:p14="http://schemas.microsoft.com/office/powerpoint/2010/main" val="1868275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solidFill>
                <a:srgbClr val="222222"/>
              </a:solidFill>
              <a:latin typeface="Lato"/>
              <a:ea typeface="Lato"/>
              <a:cs typeface="Lato"/>
            </a:endParaRPr>
          </a:p>
        </p:txBody>
      </p:sp>
      <p:sp>
        <p:nvSpPr>
          <p:cNvPr id="4" name="Slide Number Placeholder 3"/>
          <p:cNvSpPr>
            <a:spLocks noGrp="1"/>
          </p:cNvSpPr>
          <p:nvPr>
            <p:ph type="sldNum" sz="quarter" idx="5"/>
          </p:nvPr>
        </p:nvSpPr>
        <p:spPr/>
        <p:txBody>
          <a:bodyPr/>
          <a:lstStyle/>
          <a:p>
            <a:fld id="{09E74FF3-53F5-4F61-A09E-573F6F4D998B}" type="slidenum">
              <a:rPr lang="en-US" smtClean="0"/>
              <a:t>36</a:t>
            </a:fld>
            <a:endParaRPr lang="en-US"/>
          </a:p>
        </p:txBody>
      </p:sp>
    </p:spTree>
    <p:extLst>
      <p:ext uri="{BB962C8B-B14F-4D97-AF65-F5344CB8AC3E}">
        <p14:creationId xmlns:p14="http://schemas.microsoft.com/office/powerpoint/2010/main" val="2648139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endParaRPr lang="en-US"/>
          </a:p>
        </p:txBody>
      </p:sp>
      <p:sp>
        <p:nvSpPr>
          <p:cNvPr id="4" name="Slide Number Placeholder 3"/>
          <p:cNvSpPr>
            <a:spLocks noGrp="1"/>
          </p:cNvSpPr>
          <p:nvPr>
            <p:ph type="sldNum" sz="quarter" idx="5"/>
          </p:nvPr>
        </p:nvSpPr>
        <p:spPr/>
        <p:txBody>
          <a:bodyPr/>
          <a:lstStyle/>
          <a:p>
            <a:fld id="{09E74FF3-53F5-4F61-A09E-573F6F4D998B}" type="slidenum">
              <a:rPr lang="en-US"/>
              <a:t>7</a:t>
            </a:fld>
            <a:endParaRPr lang="en-US"/>
          </a:p>
        </p:txBody>
      </p:sp>
    </p:spTree>
    <p:extLst>
      <p:ext uri="{BB962C8B-B14F-4D97-AF65-F5344CB8AC3E}">
        <p14:creationId xmlns:p14="http://schemas.microsoft.com/office/powerpoint/2010/main" val="2103830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endParaRPr lang="en-US"/>
          </a:p>
        </p:txBody>
      </p:sp>
      <p:sp>
        <p:nvSpPr>
          <p:cNvPr id="4" name="Slide Number Placeholder 3"/>
          <p:cNvSpPr>
            <a:spLocks noGrp="1"/>
          </p:cNvSpPr>
          <p:nvPr>
            <p:ph type="sldNum" sz="quarter" idx="5"/>
          </p:nvPr>
        </p:nvSpPr>
        <p:spPr/>
        <p:txBody>
          <a:bodyPr/>
          <a:lstStyle/>
          <a:p>
            <a:fld id="{09E74FF3-53F5-4F61-A09E-573F6F4D998B}" type="slidenum">
              <a:rPr lang="en-US" smtClean="0"/>
              <a:t>10</a:t>
            </a:fld>
            <a:endParaRPr lang="en-US"/>
          </a:p>
        </p:txBody>
      </p:sp>
    </p:spTree>
    <p:extLst>
      <p:ext uri="{BB962C8B-B14F-4D97-AF65-F5344CB8AC3E}">
        <p14:creationId xmlns:p14="http://schemas.microsoft.com/office/powerpoint/2010/main" val="1990932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endParaRPr lang="en-US"/>
          </a:p>
        </p:txBody>
      </p:sp>
      <p:sp>
        <p:nvSpPr>
          <p:cNvPr id="4" name="Slide Number Placeholder 3"/>
          <p:cNvSpPr>
            <a:spLocks noGrp="1"/>
          </p:cNvSpPr>
          <p:nvPr>
            <p:ph type="sldNum" sz="quarter" idx="5"/>
          </p:nvPr>
        </p:nvSpPr>
        <p:spPr/>
        <p:txBody>
          <a:bodyPr/>
          <a:lstStyle/>
          <a:p>
            <a:fld id="{09E74FF3-53F5-4F61-A09E-573F6F4D998B}" type="slidenum">
              <a:rPr lang="en-US"/>
              <a:t>11</a:t>
            </a:fld>
            <a:endParaRPr lang="en-US"/>
          </a:p>
        </p:txBody>
      </p:sp>
    </p:spTree>
    <p:extLst>
      <p:ext uri="{BB962C8B-B14F-4D97-AF65-F5344CB8AC3E}">
        <p14:creationId xmlns:p14="http://schemas.microsoft.com/office/powerpoint/2010/main" val="949489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E74FF3-53F5-4F61-A09E-573F6F4D998B}" type="slidenum">
              <a:rPr lang="en-US"/>
              <a:t>15</a:t>
            </a:fld>
            <a:endParaRPr lang="en-US"/>
          </a:p>
        </p:txBody>
      </p:sp>
    </p:spTree>
    <p:extLst>
      <p:ext uri="{BB962C8B-B14F-4D97-AF65-F5344CB8AC3E}">
        <p14:creationId xmlns:p14="http://schemas.microsoft.com/office/powerpoint/2010/main" val="4184678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E74FF3-53F5-4F61-A09E-573F6F4D998B}" type="slidenum">
              <a:rPr lang="en-US" smtClean="0"/>
              <a:t>17</a:t>
            </a:fld>
            <a:endParaRPr lang="en-US"/>
          </a:p>
        </p:txBody>
      </p:sp>
    </p:spTree>
    <p:extLst>
      <p:ext uri="{BB962C8B-B14F-4D97-AF65-F5344CB8AC3E}">
        <p14:creationId xmlns:p14="http://schemas.microsoft.com/office/powerpoint/2010/main" val="392876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E74FF3-53F5-4F61-A09E-573F6F4D998B}" type="slidenum">
              <a:rPr lang="en-US" smtClean="0"/>
              <a:t>18</a:t>
            </a:fld>
            <a:endParaRPr lang="en-US"/>
          </a:p>
        </p:txBody>
      </p:sp>
    </p:spTree>
    <p:extLst>
      <p:ext uri="{BB962C8B-B14F-4D97-AF65-F5344CB8AC3E}">
        <p14:creationId xmlns:p14="http://schemas.microsoft.com/office/powerpoint/2010/main" val="3685301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E74FF3-53F5-4F61-A09E-573F6F4D998B}" type="slidenum">
              <a:rPr lang="en-US" smtClean="0"/>
              <a:t>25</a:t>
            </a:fld>
            <a:endParaRPr lang="en-US"/>
          </a:p>
        </p:txBody>
      </p:sp>
    </p:spTree>
    <p:extLst>
      <p:ext uri="{BB962C8B-B14F-4D97-AF65-F5344CB8AC3E}">
        <p14:creationId xmlns:p14="http://schemas.microsoft.com/office/powerpoint/2010/main" val="3222990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endParaRPr lang="en-US"/>
          </a:p>
        </p:txBody>
      </p:sp>
      <p:sp>
        <p:nvSpPr>
          <p:cNvPr id="4" name="Slide Number Placeholder 3"/>
          <p:cNvSpPr>
            <a:spLocks noGrp="1"/>
          </p:cNvSpPr>
          <p:nvPr>
            <p:ph type="sldNum" sz="quarter" idx="5"/>
          </p:nvPr>
        </p:nvSpPr>
        <p:spPr/>
        <p:txBody>
          <a:bodyPr/>
          <a:lstStyle/>
          <a:p>
            <a:fld id="{09E74FF3-53F5-4F61-A09E-573F6F4D998B}" type="slidenum">
              <a:rPr lang="en-US"/>
              <a:t>27</a:t>
            </a:fld>
            <a:endParaRPr lang="en-US"/>
          </a:p>
        </p:txBody>
      </p:sp>
    </p:spTree>
    <p:extLst>
      <p:ext uri="{BB962C8B-B14F-4D97-AF65-F5344CB8AC3E}">
        <p14:creationId xmlns:p14="http://schemas.microsoft.com/office/powerpoint/2010/main" val="2132645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9A755E2-3E46-445F-BF65-47A6E5588CCF}" type="datetimeFigureOut">
              <a:rPr lang="en-US" smtClean="0"/>
              <a:t>12/20/2023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07AA6BBC-BA7E-424A-8B37-80D6966CAB2A}" type="slidenum">
              <a:rPr lang="en-US" smtClean="0"/>
              <a:t>‹#›</a:t>
            </a:fld>
            <a:endParaRPr lang="en-US"/>
          </a:p>
        </p:txBody>
      </p:sp>
    </p:spTree>
    <p:extLst>
      <p:ext uri="{BB962C8B-B14F-4D97-AF65-F5344CB8AC3E}">
        <p14:creationId xmlns:p14="http://schemas.microsoft.com/office/powerpoint/2010/main" val="1202321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A755E2-3E46-445F-BF65-47A6E5588CCF}"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A6BBC-BA7E-424A-8B37-80D6966CAB2A}" type="slidenum">
              <a:rPr lang="en-US" smtClean="0"/>
              <a:t>‹#›</a:t>
            </a:fld>
            <a:endParaRPr lang="en-US"/>
          </a:p>
        </p:txBody>
      </p:sp>
    </p:spTree>
    <p:extLst>
      <p:ext uri="{BB962C8B-B14F-4D97-AF65-F5344CB8AC3E}">
        <p14:creationId xmlns:p14="http://schemas.microsoft.com/office/powerpoint/2010/main" val="331463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49A755E2-3E46-445F-BF65-47A6E5588CCF}" type="datetimeFigureOut">
              <a:rPr lang="en-US" smtClean="0"/>
              <a:t>12/20/2023</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07AA6BBC-BA7E-424A-8B37-80D6966CAB2A}" type="slidenum">
              <a:rPr lang="en-US" smtClean="0"/>
              <a:t>‹#›</a:t>
            </a:fld>
            <a:endParaRPr lang="en-US"/>
          </a:p>
        </p:txBody>
      </p:sp>
    </p:spTree>
    <p:extLst>
      <p:ext uri="{BB962C8B-B14F-4D97-AF65-F5344CB8AC3E}">
        <p14:creationId xmlns:p14="http://schemas.microsoft.com/office/powerpoint/2010/main" val="1177866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0581AB-2723-4F19-BE9A-F583C8D65A1E}"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6EC25-C7E0-4473-8B27-D3CC9BB8BF6F}" type="slidenum">
              <a:rPr lang="en-US" smtClean="0"/>
              <a:t>‹#›</a:t>
            </a:fld>
            <a:endParaRPr lang="en-US"/>
          </a:p>
        </p:txBody>
      </p:sp>
    </p:spTree>
    <p:extLst>
      <p:ext uri="{BB962C8B-B14F-4D97-AF65-F5344CB8AC3E}">
        <p14:creationId xmlns:p14="http://schemas.microsoft.com/office/powerpoint/2010/main" val="272142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0581AB-2723-4F19-BE9A-F583C8D65A1E}"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6EC25-C7E0-4473-8B27-D3CC9BB8BF6F}" type="slidenum">
              <a:rPr lang="en-US" smtClean="0"/>
              <a:t>‹#›</a:t>
            </a:fld>
            <a:endParaRPr lang="en-US"/>
          </a:p>
        </p:txBody>
      </p:sp>
    </p:spTree>
    <p:extLst>
      <p:ext uri="{BB962C8B-B14F-4D97-AF65-F5344CB8AC3E}">
        <p14:creationId xmlns:p14="http://schemas.microsoft.com/office/powerpoint/2010/main" val="4229556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0581AB-2723-4F19-BE9A-F583C8D65A1E}"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6EC25-C7E0-4473-8B27-D3CC9BB8BF6F}" type="slidenum">
              <a:rPr lang="en-US" smtClean="0"/>
              <a:t>‹#›</a:t>
            </a:fld>
            <a:endParaRPr lang="en-US"/>
          </a:p>
        </p:txBody>
      </p:sp>
    </p:spTree>
    <p:extLst>
      <p:ext uri="{BB962C8B-B14F-4D97-AF65-F5344CB8AC3E}">
        <p14:creationId xmlns:p14="http://schemas.microsoft.com/office/powerpoint/2010/main" val="603149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0581AB-2723-4F19-BE9A-F583C8D65A1E}"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6EC25-C7E0-4473-8B27-D3CC9BB8BF6F}" type="slidenum">
              <a:rPr lang="en-US" smtClean="0"/>
              <a:t>‹#›</a:t>
            </a:fld>
            <a:endParaRPr lang="en-US"/>
          </a:p>
        </p:txBody>
      </p:sp>
    </p:spTree>
    <p:extLst>
      <p:ext uri="{BB962C8B-B14F-4D97-AF65-F5344CB8AC3E}">
        <p14:creationId xmlns:p14="http://schemas.microsoft.com/office/powerpoint/2010/main" val="166536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0581AB-2723-4F19-BE9A-F583C8D65A1E}" type="datetimeFigureOut">
              <a:rPr lang="en-US" smtClean="0"/>
              <a:t>12/20/2023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6EC25-C7E0-4473-8B27-D3CC9BB8BF6F}" type="slidenum">
              <a:rPr lang="en-US" smtClean="0"/>
              <a:t>‹#›</a:t>
            </a:fld>
            <a:endParaRPr lang="en-US"/>
          </a:p>
        </p:txBody>
      </p:sp>
    </p:spTree>
    <p:extLst>
      <p:ext uri="{BB962C8B-B14F-4D97-AF65-F5344CB8AC3E}">
        <p14:creationId xmlns:p14="http://schemas.microsoft.com/office/powerpoint/2010/main" val="3103759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0581AB-2723-4F19-BE9A-F583C8D65A1E}" type="datetimeFigureOut">
              <a:rPr lang="en-US" smtClean="0"/>
              <a:t>12/20/2023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6EC25-C7E0-4473-8B27-D3CC9BB8BF6F}" type="slidenum">
              <a:rPr lang="en-US" smtClean="0"/>
              <a:t>‹#›</a:t>
            </a:fld>
            <a:endParaRPr lang="en-US"/>
          </a:p>
        </p:txBody>
      </p:sp>
    </p:spTree>
    <p:extLst>
      <p:ext uri="{BB962C8B-B14F-4D97-AF65-F5344CB8AC3E}">
        <p14:creationId xmlns:p14="http://schemas.microsoft.com/office/powerpoint/2010/main" val="67481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0581AB-2723-4F19-BE9A-F583C8D65A1E}" type="datetimeFigureOut">
              <a:rPr lang="en-US" smtClean="0"/>
              <a:t>12/20/2023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6EC25-C7E0-4473-8B27-D3CC9BB8BF6F}" type="slidenum">
              <a:rPr lang="en-US" smtClean="0"/>
              <a:t>‹#›</a:t>
            </a:fld>
            <a:endParaRPr lang="en-US"/>
          </a:p>
        </p:txBody>
      </p:sp>
    </p:spTree>
    <p:extLst>
      <p:ext uri="{BB962C8B-B14F-4D97-AF65-F5344CB8AC3E}">
        <p14:creationId xmlns:p14="http://schemas.microsoft.com/office/powerpoint/2010/main" val="1842731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0581AB-2723-4F19-BE9A-F583C8D65A1E}"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6EC25-C7E0-4473-8B27-D3CC9BB8BF6F}" type="slidenum">
              <a:rPr lang="en-US" smtClean="0"/>
              <a:t>‹#›</a:t>
            </a:fld>
            <a:endParaRPr lang="en-US"/>
          </a:p>
        </p:txBody>
      </p:sp>
    </p:spTree>
    <p:extLst>
      <p:ext uri="{BB962C8B-B14F-4D97-AF65-F5344CB8AC3E}">
        <p14:creationId xmlns:p14="http://schemas.microsoft.com/office/powerpoint/2010/main" val="358182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A755E2-3E46-445F-BF65-47A6E5588CCF}"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07AA6BBC-BA7E-424A-8B37-80D6966CAB2A}" type="slidenum">
              <a:rPr lang="en-US" smtClean="0"/>
              <a:t>‹#›</a:t>
            </a:fld>
            <a:endParaRPr lang="en-US"/>
          </a:p>
        </p:txBody>
      </p:sp>
    </p:spTree>
    <p:extLst>
      <p:ext uri="{BB962C8B-B14F-4D97-AF65-F5344CB8AC3E}">
        <p14:creationId xmlns:p14="http://schemas.microsoft.com/office/powerpoint/2010/main" val="2468769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0581AB-2723-4F19-BE9A-F583C8D65A1E}"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6EC25-C7E0-4473-8B27-D3CC9BB8BF6F}" type="slidenum">
              <a:rPr lang="en-US" smtClean="0"/>
              <a:t>‹#›</a:t>
            </a:fld>
            <a:endParaRPr lang="en-US"/>
          </a:p>
        </p:txBody>
      </p:sp>
    </p:spTree>
    <p:extLst>
      <p:ext uri="{BB962C8B-B14F-4D97-AF65-F5344CB8AC3E}">
        <p14:creationId xmlns:p14="http://schemas.microsoft.com/office/powerpoint/2010/main" val="35907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0581AB-2723-4F19-BE9A-F583C8D65A1E}"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6EC25-C7E0-4473-8B27-D3CC9BB8BF6F}" type="slidenum">
              <a:rPr lang="en-US" smtClean="0"/>
              <a:t>‹#›</a:t>
            </a:fld>
            <a:endParaRPr lang="en-US"/>
          </a:p>
        </p:txBody>
      </p:sp>
    </p:spTree>
    <p:extLst>
      <p:ext uri="{BB962C8B-B14F-4D97-AF65-F5344CB8AC3E}">
        <p14:creationId xmlns:p14="http://schemas.microsoft.com/office/powerpoint/2010/main" val="3801237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0581AB-2723-4F19-BE9A-F583C8D65A1E}"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6EC25-C7E0-4473-8B27-D3CC9BB8BF6F}" type="slidenum">
              <a:rPr lang="en-US" smtClean="0"/>
              <a:t>‹#›</a:t>
            </a:fld>
            <a:endParaRPr lang="en-US"/>
          </a:p>
        </p:txBody>
      </p:sp>
    </p:spTree>
    <p:extLst>
      <p:ext uri="{BB962C8B-B14F-4D97-AF65-F5344CB8AC3E}">
        <p14:creationId xmlns:p14="http://schemas.microsoft.com/office/powerpoint/2010/main" val="144018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9A755E2-3E46-445F-BF65-47A6E5588CCF}" type="datetimeFigureOut">
              <a:rPr lang="en-US" smtClean="0"/>
              <a:t>12/20/2023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7AA6BBC-BA7E-424A-8B37-80D6966CAB2A}" type="slidenum">
              <a:rPr lang="en-US" smtClean="0"/>
              <a:t>‹#›</a:t>
            </a:fld>
            <a:endParaRPr lang="en-US"/>
          </a:p>
        </p:txBody>
      </p:sp>
    </p:spTree>
    <p:extLst>
      <p:ext uri="{BB962C8B-B14F-4D97-AF65-F5344CB8AC3E}">
        <p14:creationId xmlns:p14="http://schemas.microsoft.com/office/powerpoint/2010/main" val="503211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A755E2-3E46-445F-BF65-47A6E5588CCF}"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A6BBC-BA7E-424A-8B37-80D6966CAB2A}" type="slidenum">
              <a:rPr lang="en-US" smtClean="0"/>
              <a:t>‹#›</a:t>
            </a:fld>
            <a:endParaRPr lang="en-US"/>
          </a:p>
        </p:txBody>
      </p:sp>
    </p:spTree>
    <p:extLst>
      <p:ext uri="{BB962C8B-B14F-4D97-AF65-F5344CB8AC3E}">
        <p14:creationId xmlns:p14="http://schemas.microsoft.com/office/powerpoint/2010/main" val="282931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A755E2-3E46-445F-BF65-47A6E5588CCF}" type="datetimeFigureOut">
              <a:rPr lang="en-US" smtClean="0"/>
              <a:t>12/20/2023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AA6BBC-BA7E-424A-8B37-80D6966CAB2A}" type="slidenum">
              <a:rPr lang="en-US" smtClean="0"/>
              <a:t>‹#›</a:t>
            </a:fld>
            <a:endParaRPr lang="en-US"/>
          </a:p>
        </p:txBody>
      </p:sp>
    </p:spTree>
    <p:extLst>
      <p:ext uri="{BB962C8B-B14F-4D97-AF65-F5344CB8AC3E}">
        <p14:creationId xmlns:p14="http://schemas.microsoft.com/office/powerpoint/2010/main" val="201265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A755E2-3E46-445F-BF65-47A6E5588CCF}" type="datetimeFigureOut">
              <a:rPr lang="en-US" smtClean="0"/>
              <a:t>12/20/2023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AA6BBC-BA7E-424A-8B37-80D6966CAB2A}"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4114326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755E2-3E46-445F-BF65-47A6E5588CCF}" type="datetimeFigureOut">
              <a:rPr lang="en-US" smtClean="0"/>
              <a:t>12/20/2023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A6BBC-BA7E-424A-8B37-80D6966CAB2A}" type="slidenum">
              <a:rPr lang="en-US" smtClean="0"/>
              <a:t>‹#›</a:t>
            </a:fld>
            <a:endParaRPr lang="en-US"/>
          </a:p>
        </p:txBody>
      </p:sp>
    </p:spTree>
    <p:extLst>
      <p:ext uri="{BB962C8B-B14F-4D97-AF65-F5344CB8AC3E}">
        <p14:creationId xmlns:p14="http://schemas.microsoft.com/office/powerpoint/2010/main" val="2936099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9A755E2-3E46-445F-BF65-47A6E5588CCF}" type="datetimeFigureOut">
              <a:rPr lang="en-US" smtClean="0"/>
              <a:t>12/20/2023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7AA6BBC-BA7E-424A-8B37-80D6966CAB2A}" type="slidenum">
              <a:rPr lang="en-US" smtClean="0"/>
              <a:t>‹#›</a:t>
            </a:fld>
            <a:endParaRPr lang="en-US"/>
          </a:p>
        </p:txBody>
      </p:sp>
    </p:spTree>
    <p:extLst>
      <p:ext uri="{BB962C8B-B14F-4D97-AF65-F5344CB8AC3E}">
        <p14:creationId xmlns:p14="http://schemas.microsoft.com/office/powerpoint/2010/main" val="378871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A755E2-3E46-445F-BF65-47A6E5588CCF}"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A6BBC-BA7E-424A-8B37-80D6966CAB2A}" type="slidenum">
              <a:rPr lang="en-US" smtClean="0"/>
              <a:t>‹#›</a:t>
            </a:fld>
            <a:endParaRPr lang="en-US"/>
          </a:p>
        </p:txBody>
      </p:sp>
    </p:spTree>
    <p:extLst>
      <p:ext uri="{BB962C8B-B14F-4D97-AF65-F5344CB8AC3E}">
        <p14:creationId xmlns:p14="http://schemas.microsoft.com/office/powerpoint/2010/main" val="356940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49A755E2-3E46-445F-BF65-47A6E5588CCF}" type="datetimeFigureOut">
              <a:rPr lang="en-US" smtClean="0"/>
              <a:t>12/20/2023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07AA6BBC-BA7E-424A-8B37-80D6966CAB2A}"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2848604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581AB-2723-4F19-BE9A-F583C8D65A1E}" type="datetimeFigureOut">
              <a:rPr lang="en-US" smtClean="0"/>
              <a:t>12/20/2023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6EC25-C7E0-4473-8B27-D3CC9BB8BF6F}" type="slidenum">
              <a:rPr lang="en-US" smtClean="0"/>
              <a:t>‹#›</a:t>
            </a:fld>
            <a:endParaRPr lang="en-US"/>
          </a:p>
        </p:txBody>
      </p:sp>
    </p:spTree>
    <p:extLst>
      <p:ext uri="{BB962C8B-B14F-4D97-AF65-F5344CB8AC3E}">
        <p14:creationId xmlns:p14="http://schemas.microsoft.com/office/powerpoint/2010/main" val="3959903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3.xml"/><Relationship Id="rId7" Type="http://schemas.openxmlformats.org/officeDocument/2006/relationships/hyperlink" Target="https://www.plainlanguage.gov/guidelines/concise/" TargetMode="Externa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hyperlink" Target="https://www.plainlanguage.gov/guidelines/words/" TargetMode="External"/><Relationship Id="rId5" Type="http://schemas.openxmlformats.org/officeDocument/2006/relationships/hyperlink" Target="https://www.plainlanguage.gov/guidelines/organize/" TargetMode="External"/><Relationship Id="rId4" Type="http://schemas.openxmlformats.org/officeDocument/2006/relationships/hyperlink" Target="https://www.plainlanguage.gov/guidelines/audience/" TargetMode="Externa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4.xml"/><Relationship Id="rId7" Type="http://schemas.openxmlformats.org/officeDocument/2006/relationships/hyperlink" Target="https://www.plainlanguage.gov/guidelines/test/" TargetMode="Externa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hyperlink" Target="https://www.plainlanguage.gov/guidelines/web/" TargetMode="External"/><Relationship Id="rId5" Type="http://schemas.openxmlformats.org/officeDocument/2006/relationships/hyperlink" Target="https://www.plainlanguage.gov/guidelines/design/" TargetMode="External"/><Relationship Id="rId4" Type="http://schemas.openxmlformats.org/officeDocument/2006/relationships/hyperlink" Target="https://www.plainlanguage.gov/guidelines/conversational/" TargetMode="Externa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8.xml"/><Relationship Id="rId5" Type="http://schemas.openxmlformats.org/officeDocument/2006/relationships/image" Target="../media/image2.png"/><Relationship Id="rId4" Type="http://schemas.openxmlformats.org/officeDocument/2006/relationships/hyperlink" Target="https://pra.digital.gov/"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9.xml"/><Relationship Id="rId5" Type="http://schemas.openxmlformats.org/officeDocument/2006/relationships/image" Target="../media/image2.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s://webaim.org/techniques/semanticstructure/#contentstructure" TargetMode="Externa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com/trends" TargetMode="External"/><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2.png"/><Relationship Id="rId4" Type="http://schemas.openxmlformats.org/officeDocument/2006/relationships/hyperlink" Target="https://consciousstyleguide.com/"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33.xml"/><Relationship Id="rId5" Type="http://schemas.openxmlformats.org/officeDocument/2006/relationships/image" Target="../media/image2.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2.png"/><Relationship Id="rId5" Type="http://schemas.openxmlformats.org/officeDocument/2006/relationships/hyperlink" Target="https://methods.18f.gov/" TargetMode="External"/><Relationship Id="rId4" Type="http://schemas.openxmlformats.org/officeDocument/2006/relationships/hyperlink" Target="https://www.plainlanguage.gov/guidelines/tes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plainlanguage.gov/" TargetMode="External"/><Relationship Id="rId7" Type="http://schemas.openxmlformats.org/officeDocument/2006/relationships/hyperlink" Target="https://consciousstyleguide.com/" TargetMode="External"/><Relationship Id="rId2" Type="http://schemas.openxmlformats.org/officeDocument/2006/relationships/slideLayout" Target="../slideLayouts/slideLayout3.xml"/><Relationship Id="rId1" Type="http://schemas.openxmlformats.org/officeDocument/2006/relationships/tags" Target="../tags/tag40.xml"/><Relationship Id="rId6" Type="http://schemas.openxmlformats.org/officeDocument/2006/relationships/hyperlink" Target="https://www.interaction-design.org/literature/article/user-stories-as-a-ux-designer-i-want-to-embrace-agile-so-that-i-can-make-my-projects-user-centered" TargetMode="External"/><Relationship Id="rId5" Type="http://schemas.openxmlformats.org/officeDocument/2006/relationships/hyperlink" Target="https://uxknowledgebase.com/who-are-you-designing-for-d86cd835ce17" TargetMode="External"/><Relationship Id="rId4" Type="http://schemas.openxmlformats.org/officeDocument/2006/relationships/hyperlink" Target="https://content-guide.18f.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methods.18f.gov/" TargetMode="External"/><Relationship Id="rId7" Type="http://schemas.openxmlformats.org/officeDocument/2006/relationships/hyperlink" Target="https://readabilityformulas.com/free-readability-formula-tests.php" TargetMode="External"/><Relationship Id="rId2" Type="http://schemas.openxmlformats.org/officeDocument/2006/relationships/slideLayout" Target="../slideLayouts/slideLayout3.xml"/><Relationship Id="rId1" Type="http://schemas.openxmlformats.org/officeDocument/2006/relationships/tags" Target="../tags/tag41.xml"/><Relationship Id="rId6" Type="http://schemas.openxmlformats.org/officeDocument/2006/relationships/hyperlink" Target="https://www.bing.com/ck/a?!&amp;&amp;p=8afaf2dce330367fJmltdHM9MTY4Mzg0OTYwMCZpZ3VpZD0wNDI3OTM5YS1mYWI2LTY0MTEtMWI0Yy04MDk0ZmJmOTY1NjgmaW5zaWQ9NTE5Mw&amp;ptn=3&amp;hsh=3&amp;fclid=0427939a-fab6-6411-1b4c-8094fbf96568&amp;psq=hemingway+app&amp;u=a1aHR0cHM6Ly9oZW1pbmd3YXlhcHAuY29tLw&amp;ntb=1" TargetMode="External"/><Relationship Id="rId5" Type="http://schemas.openxmlformats.org/officeDocument/2006/relationships/hyperlink" Target="https://designsystem.digital.gov/" TargetMode="External"/><Relationship Id="rId4" Type="http://schemas.openxmlformats.org/officeDocument/2006/relationships/hyperlink" Target="https://www.usability.gov/how-to-and-tools/methods/writing-for-the-web.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hyperlink" Target="https://www.govinfo.gov/content/pkg/FR-2011-01-21/pdf/2011-1385.pdf" TargetMode="Externa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hyperlink" Target="https://www.gpo.gov/fdsys/pkg/FR-1996-02-07/pdf/96-2755.pdf" TargetMode="External"/><Relationship Id="rId5" Type="http://schemas.openxmlformats.org/officeDocument/2006/relationships/hyperlink" Target="https://www.archives.gov/files/federal-register/executive-orders/pdf/12866.pdf" TargetMode="External"/><Relationship Id="rId4" Type="http://schemas.openxmlformats.org/officeDocument/2006/relationships/hyperlink" Target="https://www.gpo.gov/fdsys/pkg/PLAW-111publ274/content-detail.html" TargetMode="Externa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B833C464-5BC1-AB46-A205-9F916FFD1DD7}"/>
              </a:ext>
            </a:extLst>
          </p:cNvPr>
          <p:cNvSpPr txBox="1">
            <a:spLocks/>
          </p:cNvSpPr>
          <p:nvPr/>
        </p:nvSpPr>
        <p:spPr>
          <a:xfrm>
            <a:off x="0" y="0"/>
            <a:ext cx="12192000" cy="4373880"/>
          </a:xfrm>
          <a:prstGeom prst="rect">
            <a:avLst/>
          </a:prstGeom>
          <a:solidFill>
            <a:srgbClr val="015BAE"/>
          </a:solidFill>
          <a:ln>
            <a:solidFill>
              <a:srgbClr val="015BAE"/>
            </a:solidFill>
          </a:ln>
        </p:spPr>
        <p:txBody>
          <a:bodyPr lIns="91440" tIns="45720" rIns="91440" bIns="45720" anchor="ctr"/>
          <a:lstStyle>
            <a:lvl1pPr marL="0" indent="0" algn="ctr" defTabSz="914400" rtl="0" eaLnBrk="1" latinLnBrk="0" hangingPunct="1">
              <a:lnSpc>
                <a:spcPct val="100000"/>
              </a:lnSpc>
              <a:spcBef>
                <a:spcPts val="400"/>
              </a:spcBef>
              <a:buFont typeface="Arial" panose="020B0604020202020204" pitchFamily="34" charset="0"/>
              <a:buNone/>
              <a:defRPr sz="5200" kern="1200">
                <a:solidFill>
                  <a:schemeClr val="bg1"/>
                </a:solidFill>
                <a:latin typeface="Georgia" panose="02040502050405020303" pitchFamily="18" charset="0"/>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eorgia" panose="02040502050405020303" pitchFamily="18"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eorgia" panose="02040502050405020303" pitchFamily="18"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eorgia" panose="02040502050405020303" pitchFamily="18"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3200" b="1" dirty="0">
                <a:latin typeface="Century Gothic" panose="020B0502020202020204" pitchFamily="34" charset="0"/>
              </a:rPr>
              <a:t>UI Modernization</a:t>
            </a:r>
            <a:endParaRPr lang="en-US" b="1" dirty="0">
              <a:latin typeface="Century Gothic" panose="020B0502020202020204" pitchFamily="34" charset="0"/>
            </a:endParaRPr>
          </a:p>
          <a:p>
            <a:pPr>
              <a:defRPr/>
            </a:pPr>
            <a:endParaRPr lang="en-US" sz="3200" b="1" dirty="0">
              <a:latin typeface="Georgia"/>
            </a:endParaRPr>
          </a:p>
          <a:p>
            <a:pPr>
              <a:defRPr/>
            </a:pPr>
            <a:r>
              <a:rPr lang="en-US" sz="3200" b="1" dirty="0">
                <a:latin typeface="Century Gothic"/>
              </a:rPr>
              <a:t>Plain Language Foundations Workshop (11/23)</a:t>
            </a:r>
            <a:endParaRPr lang="en-US" b="1" dirty="0">
              <a:latin typeface="Century Gothic" panose="020B0502020202020204" pitchFamily="34" charset="0"/>
            </a:endParaRPr>
          </a:p>
          <a:p>
            <a:pPr>
              <a:defRPr/>
            </a:pPr>
            <a:endParaRPr lang="en-US" sz="3200" dirty="0">
              <a:latin typeface="Georgia"/>
            </a:endParaRPr>
          </a:p>
        </p:txBody>
      </p:sp>
      <p:sp>
        <p:nvSpPr>
          <p:cNvPr id="2" name="Oval 1" descr="Round Department of Labor seal in blue"/>
          <p:cNvSpPr/>
          <p:nvPr/>
        </p:nvSpPr>
        <p:spPr>
          <a:xfrm>
            <a:off x="4836216" y="3321360"/>
            <a:ext cx="2105040" cy="2105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030" name="Picture 6" descr="Round Department of Labor seal in blue"/>
          <p:cNvPicPr>
            <a:picLocks noChangeAspect="1" noChangeArrowheads="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946112" y="3431256"/>
            <a:ext cx="1885248" cy="18852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A6E5106-19DC-4F97-9E05-3DE20DE6AB72}"/>
              </a:ext>
            </a:extLst>
          </p:cNvPr>
          <p:cNvSpPr txBox="1"/>
          <p:nvPr/>
        </p:nvSpPr>
        <p:spPr>
          <a:xfrm>
            <a:off x="2334375" y="5754019"/>
            <a:ext cx="7108723" cy="1461747"/>
          </a:xfrm>
          <a:prstGeom prst="rect">
            <a:avLst/>
          </a:prstGeom>
          <a:noFill/>
        </p:spPr>
        <p:txBody>
          <a:bodyPr wrap="square" lIns="60960" tIns="30480" rIns="60960" bIns="30480" anchor="t">
            <a:spAutoFit/>
          </a:bodyPr>
          <a:lstStyle/>
          <a:p>
            <a:pPr algn="ctr"/>
            <a:r>
              <a:rPr lang="en-US" sz="2133" dirty="0">
                <a:solidFill>
                  <a:srgbClr val="015BAE"/>
                </a:solidFill>
                <a:latin typeface="Century Gothic" panose="020B0502020202020204" pitchFamily="34" charset="0"/>
              </a:rPr>
              <a:t>U.S. Department of Labor</a:t>
            </a:r>
          </a:p>
          <a:p>
            <a:pPr algn="ctr"/>
            <a:r>
              <a:rPr lang="en-US" sz="2133" dirty="0">
                <a:solidFill>
                  <a:srgbClr val="015BAE"/>
                </a:solidFill>
                <a:latin typeface="Century Gothic" panose="020B0502020202020204" pitchFamily="34" charset="0"/>
              </a:rPr>
              <a:t>Office of the Secretary</a:t>
            </a:r>
            <a:endParaRPr lang="en-US" sz="800" dirty="0">
              <a:solidFill>
                <a:srgbClr val="000000"/>
              </a:solidFill>
              <a:latin typeface="Century Gothic" panose="020B0502020202020204" pitchFamily="34" charset="0"/>
              <a:cs typeface="Calibri" panose="020F0502020204030204"/>
            </a:endParaRPr>
          </a:p>
          <a:p>
            <a:pPr algn="ctr"/>
            <a:r>
              <a:rPr lang="en-US" sz="2133" dirty="0">
                <a:solidFill>
                  <a:srgbClr val="015BAE"/>
                </a:solidFill>
                <a:latin typeface="Century Gothic" panose="020B0502020202020204" pitchFamily="34" charset="0"/>
              </a:rPr>
              <a:t>Office of Unemployment Insurance Modernization</a:t>
            </a:r>
          </a:p>
          <a:p>
            <a:pPr algn="ctr"/>
            <a:endParaRPr lang="en-US" sz="2700" dirty="0">
              <a:solidFill>
                <a:srgbClr val="015BAE"/>
              </a:solidFill>
              <a:latin typeface="Century Gothic" panose="020B0502020202020204" pitchFamily="34" charset="0"/>
            </a:endParaRPr>
          </a:p>
        </p:txBody>
      </p:sp>
      <p:pic>
        <p:nvPicPr>
          <p:cNvPr id="4" name="Picture 3" descr="A black background with white text&#10;&#10;Description automatically generated">
            <a:extLst>
              <a:ext uri="{FF2B5EF4-FFF2-40B4-BE49-F238E27FC236}">
                <a16:creationId xmlns:a16="http://schemas.microsoft.com/office/drawing/2014/main" id="{11E8F7F6-01BC-7F7A-021F-9BD1EC5FFE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216" y="301169"/>
            <a:ext cx="2401829" cy="481585"/>
          </a:xfrm>
          <a:prstGeom prst="rect">
            <a:avLst/>
          </a:prstGeom>
        </p:spPr>
      </p:pic>
    </p:spTree>
    <p:custDataLst>
      <p:tags r:id="rId1"/>
    </p:custDataLst>
    <p:extLst>
      <p:ext uri="{BB962C8B-B14F-4D97-AF65-F5344CB8AC3E}">
        <p14:creationId xmlns:p14="http://schemas.microsoft.com/office/powerpoint/2010/main" val="96826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Plain language guidelines</a:t>
            </a:r>
          </a:p>
        </p:txBody>
      </p:sp>
      <p:sp>
        <p:nvSpPr>
          <p:cNvPr id="4" name="TextBox 3">
            <a:extLst>
              <a:ext uri="{FF2B5EF4-FFF2-40B4-BE49-F238E27FC236}">
                <a16:creationId xmlns:a16="http://schemas.microsoft.com/office/drawing/2014/main" id="{EE6D4EF0-21D4-19D0-7BC5-2FAC1D0894A7}"/>
              </a:ext>
            </a:extLst>
          </p:cNvPr>
          <p:cNvSpPr txBox="1"/>
          <p:nvPr/>
        </p:nvSpPr>
        <p:spPr>
          <a:xfrm>
            <a:off x="461640" y="2270234"/>
            <a:ext cx="5808532" cy="310854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a:latin typeface="Century Gothic"/>
                <a:hlinkClick r:id="rId4"/>
              </a:rPr>
              <a:t>Write for your audience</a:t>
            </a:r>
            <a:endParaRPr lang="en-US" sz="2800">
              <a:latin typeface="Century Gothic"/>
            </a:endParaRPr>
          </a:p>
          <a:p>
            <a:endParaRPr lang="en-US" sz="2800">
              <a:latin typeface="Century Gothic"/>
            </a:endParaRPr>
          </a:p>
          <a:p>
            <a:pPr marL="457200" indent="-457200">
              <a:buFont typeface="Arial" panose="020B0604020202020204" pitchFamily="34" charset="0"/>
              <a:buChar char="•"/>
            </a:pPr>
            <a:r>
              <a:rPr lang="en-US" sz="2800">
                <a:latin typeface="Century Gothic"/>
                <a:hlinkClick r:id="rId5"/>
              </a:rPr>
              <a:t>Organize the information</a:t>
            </a:r>
            <a:endParaRPr lang="en-US" sz="2800">
              <a:latin typeface="Century Gothic"/>
            </a:endParaRPr>
          </a:p>
          <a:p>
            <a:endParaRPr lang="en-US" sz="2800">
              <a:latin typeface="Century Gothic"/>
            </a:endParaRPr>
          </a:p>
          <a:p>
            <a:pPr marL="457200" indent="-457200">
              <a:buFont typeface="Arial" panose="020B0604020202020204" pitchFamily="34" charset="0"/>
              <a:buChar char="•"/>
            </a:pPr>
            <a:r>
              <a:rPr lang="en-US" sz="2800">
                <a:latin typeface="Century Gothic"/>
                <a:hlinkClick r:id="rId6"/>
              </a:rPr>
              <a:t>Choose your words carefully</a:t>
            </a:r>
            <a:endParaRPr lang="en-US" sz="2800">
              <a:latin typeface="Century Gothic"/>
            </a:endParaRPr>
          </a:p>
          <a:p>
            <a:endParaRPr lang="en-US" sz="2800">
              <a:latin typeface="Century Gothic"/>
            </a:endParaRPr>
          </a:p>
          <a:p>
            <a:pPr marL="457200" indent="-457200">
              <a:buFont typeface="Arial" panose="020B0604020202020204" pitchFamily="34" charset="0"/>
              <a:buChar char="•"/>
            </a:pPr>
            <a:r>
              <a:rPr lang="en-US" sz="2800">
                <a:latin typeface="Century Gothic"/>
                <a:hlinkClick r:id="rId7"/>
              </a:rPr>
              <a:t>Be concise</a:t>
            </a:r>
            <a:endParaRPr lang="en-US" sz="2800">
              <a:latin typeface="Century Gothic"/>
            </a:endParaRPr>
          </a:p>
        </p:txBody>
      </p:sp>
      <p:pic>
        <p:nvPicPr>
          <p:cNvPr id="9" name="Picture 8" descr="A picture containing logo&#10;&#10;Description automatically generated">
            <a:extLst>
              <a:ext uri="{FF2B5EF4-FFF2-40B4-BE49-F238E27FC236}">
                <a16:creationId xmlns:a16="http://schemas.microsoft.com/office/drawing/2014/main" id="{09616CD0-AA70-C765-410F-FF35D22A20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8232" y="1936404"/>
            <a:ext cx="4420053" cy="4420053"/>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A258C805-69B6-40D1-DC04-770BC743BC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2214029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Plain language guidelines, continued </a:t>
            </a:r>
          </a:p>
        </p:txBody>
      </p:sp>
      <p:sp>
        <p:nvSpPr>
          <p:cNvPr id="4" name="TextBox 3">
            <a:extLst>
              <a:ext uri="{FF2B5EF4-FFF2-40B4-BE49-F238E27FC236}">
                <a16:creationId xmlns:a16="http://schemas.microsoft.com/office/drawing/2014/main" id="{EE6D4EF0-21D4-19D0-7BC5-2FAC1D0894A7}"/>
              </a:ext>
            </a:extLst>
          </p:cNvPr>
          <p:cNvSpPr txBox="1"/>
          <p:nvPr/>
        </p:nvSpPr>
        <p:spPr>
          <a:xfrm>
            <a:off x="461640" y="2270234"/>
            <a:ext cx="4745565" cy="310854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a:latin typeface="Century Gothic"/>
                <a:hlinkClick r:id="rId4"/>
              </a:rPr>
              <a:t>Keep it conversational</a:t>
            </a:r>
            <a:endParaRPr lang="en-US" sz="2800">
              <a:latin typeface="Century Gothic"/>
            </a:endParaRPr>
          </a:p>
          <a:p>
            <a:endParaRPr lang="en-US" sz="2800">
              <a:latin typeface="Century Gothic"/>
            </a:endParaRPr>
          </a:p>
          <a:p>
            <a:pPr marL="457200" indent="-457200">
              <a:buFont typeface="Arial" panose="020B0604020202020204" pitchFamily="34" charset="0"/>
              <a:buChar char="•"/>
            </a:pPr>
            <a:r>
              <a:rPr lang="en-US" sz="2800">
                <a:latin typeface="Century Gothic"/>
                <a:hlinkClick r:id="rId5"/>
              </a:rPr>
              <a:t>Design for reading</a:t>
            </a:r>
            <a:endParaRPr lang="en-US" sz="2800">
              <a:latin typeface="Century Gothic"/>
            </a:endParaRPr>
          </a:p>
          <a:p>
            <a:endParaRPr lang="en-US" sz="2800">
              <a:latin typeface="Century Gothic"/>
            </a:endParaRPr>
          </a:p>
          <a:p>
            <a:pPr marL="457200" indent="-457200">
              <a:buFont typeface="Arial" panose="020B0604020202020204" pitchFamily="34" charset="0"/>
              <a:buChar char="•"/>
            </a:pPr>
            <a:r>
              <a:rPr lang="en-US" sz="2800">
                <a:latin typeface="Century Gothic"/>
                <a:hlinkClick r:id="rId6"/>
              </a:rPr>
              <a:t>Follow web standards</a:t>
            </a:r>
            <a:endParaRPr lang="en-US" sz="2800">
              <a:latin typeface="Century Gothic"/>
            </a:endParaRPr>
          </a:p>
          <a:p>
            <a:endParaRPr lang="en-US" sz="2800">
              <a:latin typeface="Century Gothic"/>
            </a:endParaRPr>
          </a:p>
          <a:p>
            <a:pPr marL="457200" indent="-457200">
              <a:buFont typeface="Arial" panose="020B0604020202020204" pitchFamily="34" charset="0"/>
              <a:buChar char="•"/>
            </a:pPr>
            <a:r>
              <a:rPr lang="en-US" sz="2800">
                <a:latin typeface="Century Gothic"/>
                <a:hlinkClick r:id="rId7"/>
              </a:rPr>
              <a:t>Test your assumptions</a:t>
            </a:r>
            <a:endParaRPr lang="en-US" sz="2800">
              <a:latin typeface="Century Gothic"/>
            </a:endParaRPr>
          </a:p>
        </p:txBody>
      </p:sp>
      <p:pic>
        <p:nvPicPr>
          <p:cNvPr id="7" name="Picture 6" descr="Logo, company name&#10;&#10;Description automatically generated">
            <a:extLst>
              <a:ext uri="{FF2B5EF4-FFF2-40B4-BE49-F238E27FC236}">
                <a16:creationId xmlns:a16="http://schemas.microsoft.com/office/drawing/2014/main" id="{59DF7979-9D7E-30D1-A4EB-735ABD7072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5116" y="2270234"/>
            <a:ext cx="4744379" cy="4354286"/>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B03366A0-087F-B714-3EFF-576A44B0DC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376565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AB5A-EC89-7B50-7AB5-BF3466FDDF20}"/>
              </a:ext>
            </a:extLst>
          </p:cNvPr>
          <p:cNvSpPr>
            <a:spLocks noGrp="1"/>
          </p:cNvSpPr>
          <p:nvPr>
            <p:ph type="title"/>
          </p:nvPr>
        </p:nvSpPr>
        <p:spPr/>
        <p:txBody>
          <a:bodyPr/>
          <a:lstStyle/>
          <a:p>
            <a:r>
              <a:rPr lang="en-US" b="1">
                <a:latin typeface="Century Gothic"/>
              </a:rPr>
              <a:t>DEFINING YOUR AUDIENCE </a:t>
            </a:r>
          </a:p>
        </p:txBody>
      </p:sp>
      <p:pic>
        <p:nvPicPr>
          <p:cNvPr id="3" name="Picture 2" descr="A black background with white text&#10;&#10;Description automatically generated">
            <a:extLst>
              <a:ext uri="{FF2B5EF4-FFF2-40B4-BE49-F238E27FC236}">
                <a16:creationId xmlns:a16="http://schemas.microsoft.com/office/drawing/2014/main" id="{B28378C5-426D-66DA-9E62-7C9531B41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808" y="5509643"/>
            <a:ext cx="2401829" cy="481585"/>
          </a:xfrm>
          <a:prstGeom prst="rect">
            <a:avLst/>
          </a:prstGeom>
        </p:spPr>
      </p:pic>
    </p:spTree>
    <p:custDataLst>
      <p:tags r:id="rId1"/>
    </p:custDataLst>
    <p:extLst>
      <p:ext uri="{BB962C8B-B14F-4D97-AF65-F5344CB8AC3E}">
        <p14:creationId xmlns:p14="http://schemas.microsoft.com/office/powerpoint/2010/main" val="4873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The importance of knowing your audience </a:t>
            </a:r>
          </a:p>
        </p:txBody>
      </p:sp>
      <p:pic>
        <p:nvPicPr>
          <p:cNvPr id="5" name="Picture 4" descr="A group of toy figurines">
            <a:extLst>
              <a:ext uri="{FF2B5EF4-FFF2-40B4-BE49-F238E27FC236}">
                <a16:creationId xmlns:a16="http://schemas.microsoft.com/office/drawing/2014/main" id="{AAB5809E-6195-D0DC-6199-5959D0278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819" y="1983942"/>
            <a:ext cx="10206361" cy="4874058"/>
          </a:xfrm>
          <a:prstGeom prst="rect">
            <a:avLst/>
          </a:prstGeom>
        </p:spPr>
      </p:pic>
      <p:sp>
        <p:nvSpPr>
          <p:cNvPr id="6" name="TextBox 5">
            <a:extLst>
              <a:ext uri="{FF2B5EF4-FFF2-40B4-BE49-F238E27FC236}">
                <a16:creationId xmlns:a16="http://schemas.microsoft.com/office/drawing/2014/main" id="{0B1B6306-A052-F390-8A46-236A84BD70C3}"/>
              </a:ext>
            </a:extLst>
          </p:cNvPr>
          <p:cNvSpPr txBox="1"/>
          <p:nvPr/>
        </p:nvSpPr>
        <p:spPr>
          <a:xfrm>
            <a:off x="1800665" y="5950634"/>
            <a:ext cx="8750104" cy="369332"/>
          </a:xfrm>
          <a:prstGeom prst="rect">
            <a:avLst/>
          </a:prstGeom>
          <a:solidFill>
            <a:schemeClr val="bg2"/>
          </a:solidFill>
        </p:spPr>
        <p:txBody>
          <a:bodyPr wrap="square" lIns="91440" tIns="45720" rIns="91440" bIns="45720" rtlCol="0" anchor="t">
            <a:spAutoFit/>
          </a:bodyPr>
          <a:lstStyle/>
          <a:p>
            <a:r>
              <a:rPr lang="en-US" b="1">
                <a:solidFill>
                  <a:schemeClr val="accent1"/>
                </a:solidFill>
                <a:latin typeface="Century Gothic"/>
              </a:rPr>
              <a:t>We know it’s important to understand our core users, but </a:t>
            </a:r>
            <a:r>
              <a:rPr lang="en-US" b="1" i="1">
                <a:solidFill>
                  <a:schemeClr val="accent1"/>
                </a:solidFill>
                <a:latin typeface="Century Gothic"/>
              </a:rPr>
              <a:t>why</a:t>
            </a:r>
            <a:r>
              <a:rPr lang="en-US" b="1">
                <a:solidFill>
                  <a:schemeClr val="accent1"/>
                </a:solidFill>
                <a:latin typeface="Century Gothic"/>
              </a:rPr>
              <a:t> is it important?</a:t>
            </a:r>
          </a:p>
        </p:txBody>
      </p:sp>
      <p:pic>
        <p:nvPicPr>
          <p:cNvPr id="2" name="Picture 1" descr="A black background with white text&#10;&#10;Description automatically generated">
            <a:extLst>
              <a:ext uri="{FF2B5EF4-FFF2-40B4-BE49-F238E27FC236}">
                <a16:creationId xmlns:a16="http://schemas.microsoft.com/office/drawing/2014/main" id="{BCCBDDBD-E8D2-C0E2-0258-1076BDA916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3996234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The importance of knowing your audience</a:t>
            </a:r>
          </a:p>
        </p:txBody>
      </p:sp>
      <p:pic>
        <p:nvPicPr>
          <p:cNvPr id="5" name="Picture 4" descr="A group of toy figurines">
            <a:extLst>
              <a:ext uri="{FF2B5EF4-FFF2-40B4-BE49-F238E27FC236}">
                <a16:creationId xmlns:a16="http://schemas.microsoft.com/office/drawing/2014/main" id="{AAB5809E-6195-D0DC-6199-5959D027864C}"/>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992819" y="1983942"/>
            <a:ext cx="10206361" cy="4874058"/>
          </a:xfrm>
          <a:prstGeom prst="rect">
            <a:avLst/>
          </a:prstGeom>
        </p:spPr>
      </p:pic>
      <p:sp>
        <p:nvSpPr>
          <p:cNvPr id="2" name="TextBox 1">
            <a:extLst>
              <a:ext uri="{FF2B5EF4-FFF2-40B4-BE49-F238E27FC236}">
                <a16:creationId xmlns:a16="http://schemas.microsoft.com/office/drawing/2014/main" id="{AED8FB56-CC1D-463E-B65D-185849E44C93}"/>
              </a:ext>
            </a:extLst>
          </p:cNvPr>
          <p:cNvSpPr txBox="1"/>
          <p:nvPr/>
        </p:nvSpPr>
        <p:spPr>
          <a:xfrm>
            <a:off x="1146412" y="2306472"/>
            <a:ext cx="7567685" cy="452431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b="1">
                <a:latin typeface="Century Gothic"/>
              </a:rPr>
              <a:t>To create user-centered content, we need to deeply understand our users.</a:t>
            </a:r>
          </a:p>
          <a:p>
            <a:pPr marL="742950" lvl="1" indent="-285750">
              <a:buFont typeface="Arial" panose="020B0604020202020204" pitchFamily="34" charset="0"/>
              <a:buChar char="•"/>
            </a:pPr>
            <a:r>
              <a:rPr lang="en-US" sz="2400" b="1">
                <a:latin typeface="Century Gothic"/>
              </a:rPr>
              <a:t>More than just demographic info and interactions with product – need to understand goals, fears, motivations, challenges.</a:t>
            </a:r>
          </a:p>
          <a:p>
            <a:pPr marL="342900" indent="-342900">
              <a:buFont typeface="Arial" panose="020B0604020202020204" pitchFamily="34" charset="0"/>
              <a:buChar char="•"/>
            </a:pPr>
            <a:r>
              <a:rPr lang="en-US" sz="2400" b="1">
                <a:latin typeface="Century Gothic"/>
              </a:rPr>
              <a:t>Deep understanding fosters deeper empathy, which translates to better content strategy.</a:t>
            </a:r>
          </a:p>
          <a:p>
            <a:pPr marL="342900" indent="-342900">
              <a:buFont typeface="Arial" panose="020B0604020202020204" pitchFamily="34" charset="0"/>
              <a:buChar char="•"/>
            </a:pPr>
            <a:r>
              <a:rPr lang="en-US" sz="2400" b="1">
                <a:latin typeface="Century Gothic"/>
              </a:rPr>
              <a:t>Understanding our users’ goals, desires, and motivations helps us make informed decisions about how to create, organize, and present content.</a:t>
            </a:r>
          </a:p>
        </p:txBody>
      </p:sp>
      <p:pic>
        <p:nvPicPr>
          <p:cNvPr id="4" name="Picture 3" descr="A black background with white text&#10;&#10;Description automatically generated">
            <a:extLst>
              <a:ext uri="{FF2B5EF4-FFF2-40B4-BE49-F238E27FC236}">
                <a16:creationId xmlns:a16="http://schemas.microsoft.com/office/drawing/2014/main" id="{13F32840-FD93-B59B-E6F7-3986AC971B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2468537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Audience needs &amp; design implications</a:t>
            </a:r>
          </a:p>
        </p:txBody>
      </p:sp>
      <p:sp>
        <p:nvSpPr>
          <p:cNvPr id="4" name="TextBox 3">
            <a:extLst>
              <a:ext uri="{FF2B5EF4-FFF2-40B4-BE49-F238E27FC236}">
                <a16:creationId xmlns:a16="http://schemas.microsoft.com/office/drawing/2014/main" id="{E6B34359-C642-32F7-B232-7CA9D0B71100}"/>
              </a:ext>
            </a:extLst>
          </p:cNvPr>
          <p:cNvSpPr txBox="1"/>
          <p:nvPr/>
        </p:nvSpPr>
        <p:spPr>
          <a:xfrm>
            <a:off x="461639" y="2333767"/>
            <a:ext cx="11274641" cy="4093428"/>
          </a:xfrm>
          <a:prstGeom prst="rect">
            <a:avLst/>
          </a:prstGeom>
          <a:noFill/>
        </p:spPr>
        <p:txBody>
          <a:bodyPr wrap="square" lIns="91440" tIns="45720" rIns="91440" bIns="45720" rtlCol="0" anchor="t">
            <a:spAutoFit/>
          </a:bodyPr>
          <a:lstStyle/>
          <a:p>
            <a:r>
              <a:rPr lang="en-US" sz="2000">
                <a:latin typeface="Century Gothic"/>
              </a:rPr>
              <a:t>Who your users are, along with their expectations for your product or service, shape all aspects of your content. Consider how a claimant’s needs might impact the following: </a:t>
            </a:r>
          </a:p>
          <a:p>
            <a:pPr marL="285750" indent="-285750">
              <a:buFont typeface="Arial" panose="020B0604020202020204" pitchFamily="34" charset="0"/>
              <a:buChar char="•"/>
            </a:pPr>
            <a:endParaRPr lang="en-US" sz="2000">
              <a:latin typeface="Century Gothic"/>
            </a:endParaRPr>
          </a:p>
          <a:p>
            <a:pPr marL="285750" indent="-285750">
              <a:buFont typeface="Arial" panose="020B0604020202020204" pitchFamily="34" charset="0"/>
              <a:buChar char="•"/>
            </a:pPr>
            <a:r>
              <a:rPr lang="en-US" sz="2000" b="1">
                <a:latin typeface="Century Gothic"/>
              </a:rPr>
              <a:t>Tone</a:t>
            </a:r>
            <a:r>
              <a:rPr lang="en-US" sz="2000">
                <a:latin typeface="Century Gothic"/>
              </a:rPr>
              <a:t>: What tone might resonate best with a new or returning UI claimant? (Trauma-informed design)</a:t>
            </a:r>
          </a:p>
          <a:p>
            <a:pPr marL="285750" indent="-285750">
              <a:buFont typeface="Arial" panose="020B0604020202020204" pitchFamily="34" charset="0"/>
              <a:buChar char="•"/>
            </a:pPr>
            <a:r>
              <a:rPr lang="en-US" sz="2000" b="1">
                <a:latin typeface="Century Gothic"/>
              </a:rPr>
              <a:t>Word choice</a:t>
            </a:r>
            <a:r>
              <a:rPr lang="en-US" sz="2000">
                <a:latin typeface="Century Gothic"/>
              </a:rPr>
              <a:t>: How to address the user? How much jargon or legalese to use?</a:t>
            </a:r>
          </a:p>
          <a:p>
            <a:pPr marL="285750" indent="-285750">
              <a:buFont typeface="Arial" panose="020B0604020202020204" pitchFamily="34" charset="0"/>
              <a:buChar char="•"/>
            </a:pPr>
            <a:r>
              <a:rPr lang="en-US" sz="2000" b="1">
                <a:latin typeface="Century Gothic"/>
              </a:rPr>
              <a:t>Brevity</a:t>
            </a:r>
            <a:r>
              <a:rPr lang="en-US" sz="2000">
                <a:latin typeface="Century Gothic"/>
              </a:rPr>
              <a:t>: What volume of content might your readers be comfortable encountering?</a:t>
            </a:r>
          </a:p>
          <a:p>
            <a:pPr marL="285750" indent="-285750">
              <a:buFont typeface="Arial" panose="020B0604020202020204" pitchFamily="34" charset="0"/>
              <a:buChar char="•"/>
            </a:pPr>
            <a:r>
              <a:rPr lang="en-US" sz="2000" b="1">
                <a:latin typeface="Century Gothic"/>
              </a:rPr>
              <a:t>Information hierarchy</a:t>
            </a:r>
            <a:r>
              <a:rPr lang="en-US" sz="2000">
                <a:latin typeface="Century Gothic"/>
              </a:rPr>
              <a:t>: What information are claimants seeking first? What’s less important?</a:t>
            </a:r>
          </a:p>
          <a:p>
            <a:pPr marL="285750" indent="-285750">
              <a:buFont typeface="Arial" panose="020B0604020202020204" pitchFamily="34" charset="0"/>
              <a:buChar char="•"/>
            </a:pPr>
            <a:r>
              <a:rPr lang="en-US" sz="2000" b="1">
                <a:latin typeface="Century Gothic"/>
              </a:rPr>
              <a:t>Contextual help</a:t>
            </a:r>
            <a:r>
              <a:rPr lang="en-US" sz="2000">
                <a:latin typeface="Century Gothic"/>
              </a:rPr>
              <a:t>: What information might need clarification, and how might users expect to find contextual definitions or other hints?</a:t>
            </a:r>
          </a:p>
          <a:p>
            <a:pPr marL="285750" indent="-285750">
              <a:buFont typeface="Arial" panose="020B0604020202020204" pitchFamily="34" charset="0"/>
              <a:buChar char="•"/>
            </a:pPr>
            <a:r>
              <a:rPr lang="en-US" sz="2000" b="1">
                <a:latin typeface="Century Gothic"/>
              </a:rPr>
              <a:t>Design for various devices</a:t>
            </a:r>
            <a:r>
              <a:rPr lang="en-US" sz="2000">
                <a:latin typeface="Century Gothic"/>
              </a:rPr>
              <a:t>: How will most of your users be accessing your content (web vs mobile)? </a:t>
            </a:r>
          </a:p>
        </p:txBody>
      </p:sp>
      <p:pic>
        <p:nvPicPr>
          <p:cNvPr id="2" name="Picture 1" descr="A black background with white text&#10;&#10;Description automatically generated">
            <a:extLst>
              <a:ext uri="{FF2B5EF4-FFF2-40B4-BE49-F238E27FC236}">
                <a16:creationId xmlns:a16="http://schemas.microsoft.com/office/drawing/2014/main" id="{B2AAC20F-F125-7879-8F5D-637A4E53E3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3090334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Complex audiences</a:t>
            </a:r>
          </a:p>
        </p:txBody>
      </p:sp>
      <p:sp>
        <p:nvSpPr>
          <p:cNvPr id="4" name="TextBox 3">
            <a:extLst>
              <a:ext uri="{FF2B5EF4-FFF2-40B4-BE49-F238E27FC236}">
                <a16:creationId xmlns:a16="http://schemas.microsoft.com/office/drawing/2014/main" id="{DFF1FEE6-ABC2-F94C-D265-69214AC97368}"/>
              </a:ext>
            </a:extLst>
          </p:cNvPr>
          <p:cNvSpPr txBox="1"/>
          <p:nvPr/>
        </p:nvSpPr>
        <p:spPr>
          <a:xfrm>
            <a:off x="461639" y="2527190"/>
            <a:ext cx="11274641" cy="1384995"/>
          </a:xfrm>
          <a:prstGeom prst="rect">
            <a:avLst/>
          </a:prstGeom>
          <a:noFill/>
        </p:spPr>
        <p:txBody>
          <a:bodyPr wrap="square" lIns="91440" tIns="45720" rIns="91440" bIns="45720" rtlCol="0" anchor="t">
            <a:spAutoFit/>
          </a:bodyPr>
          <a:lstStyle/>
          <a:p>
            <a:r>
              <a:rPr lang="en-US" sz="2800">
                <a:latin typeface="Century Gothic"/>
              </a:rPr>
              <a:t>Knowing our audience’s needs might be straightforward if we’re designing for a small or fairly targeted group of individuals, but what if we’re designing for large, very diverse user groups?</a:t>
            </a:r>
          </a:p>
        </p:txBody>
      </p:sp>
      <p:pic>
        <p:nvPicPr>
          <p:cNvPr id="2" name="Picture 1" descr="A black background with white text&#10;&#10;Description automatically generated">
            <a:extLst>
              <a:ext uri="{FF2B5EF4-FFF2-40B4-BE49-F238E27FC236}">
                <a16:creationId xmlns:a16="http://schemas.microsoft.com/office/drawing/2014/main" id="{31BD6BC0-B8B1-BF9C-51F5-C52FB4406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1540640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Complex audiences – approaches</a:t>
            </a:r>
          </a:p>
        </p:txBody>
      </p:sp>
      <p:sp>
        <p:nvSpPr>
          <p:cNvPr id="2" name="TextBox 1">
            <a:extLst>
              <a:ext uri="{FF2B5EF4-FFF2-40B4-BE49-F238E27FC236}">
                <a16:creationId xmlns:a16="http://schemas.microsoft.com/office/drawing/2014/main" id="{769A7CF4-A79B-E54D-1B99-1AA3420141C5}"/>
              </a:ext>
            </a:extLst>
          </p:cNvPr>
          <p:cNvSpPr txBox="1"/>
          <p:nvPr/>
        </p:nvSpPr>
        <p:spPr>
          <a:xfrm>
            <a:off x="461639" y="2538357"/>
            <a:ext cx="8028151" cy="156966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a:latin typeface="Century Gothic"/>
              </a:rPr>
              <a:t>Review organizational goals</a:t>
            </a:r>
          </a:p>
          <a:p>
            <a:pPr marL="285750" indent="-285750">
              <a:buFont typeface="Arial" panose="020B0604020202020204" pitchFamily="34" charset="0"/>
              <a:buChar char="•"/>
            </a:pPr>
            <a:r>
              <a:rPr lang="en-US" sz="2400">
                <a:latin typeface="Century Gothic"/>
              </a:rPr>
              <a:t>Consider how your target audiences are prioritized</a:t>
            </a:r>
          </a:p>
          <a:p>
            <a:pPr marL="285750" indent="-285750">
              <a:buFont typeface="Arial" panose="020B0604020202020204" pitchFamily="34" charset="0"/>
              <a:buChar char="•"/>
            </a:pPr>
            <a:r>
              <a:rPr lang="en-US" sz="2400">
                <a:latin typeface="Century Gothic"/>
              </a:rPr>
              <a:t>Create content user stories to identify core tasks</a:t>
            </a:r>
          </a:p>
          <a:p>
            <a:pPr marL="285750" indent="-285750">
              <a:buFont typeface="Arial" panose="020B0604020202020204" pitchFamily="34" charset="0"/>
              <a:buChar char="•"/>
            </a:pPr>
            <a:r>
              <a:rPr lang="en-US" sz="2400">
                <a:latin typeface="Century Gothic"/>
                <a:hlinkClick r:id="rId4"/>
              </a:rPr>
              <a:t>Validate your approach using research</a:t>
            </a:r>
          </a:p>
        </p:txBody>
      </p:sp>
      <p:sp>
        <p:nvSpPr>
          <p:cNvPr id="5" name="TextBox 4">
            <a:extLst>
              <a:ext uri="{FF2B5EF4-FFF2-40B4-BE49-F238E27FC236}">
                <a16:creationId xmlns:a16="http://schemas.microsoft.com/office/drawing/2014/main" id="{C0A23712-B74D-D9FD-354A-2FA7FAB00787}"/>
              </a:ext>
            </a:extLst>
          </p:cNvPr>
          <p:cNvSpPr txBox="1"/>
          <p:nvPr/>
        </p:nvSpPr>
        <p:spPr>
          <a:xfrm>
            <a:off x="520906" y="4488345"/>
            <a:ext cx="4001052" cy="1754326"/>
          </a:xfrm>
          <a:prstGeom prst="rect">
            <a:avLst/>
          </a:prstGeom>
          <a:solidFill>
            <a:schemeClr val="accent1">
              <a:lumMod val="20000"/>
              <a:lumOff val="80000"/>
            </a:schemeClr>
          </a:solidFill>
        </p:spPr>
        <p:txBody>
          <a:bodyPr wrap="square" lIns="91440" tIns="45720" rIns="91440" bIns="45720" rtlCol="0" anchor="t">
            <a:spAutoFit/>
          </a:bodyPr>
          <a:lstStyle/>
          <a:p>
            <a:r>
              <a:rPr lang="en-US" b="1">
                <a:latin typeface="Century Gothic"/>
              </a:rPr>
              <a:t>Creating user stories</a:t>
            </a:r>
          </a:p>
          <a:p>
            <a:endParaRPr lang="en-US">
              <a:latin typeface="Century Gothic"/>
            </a:endParaRPr>
          </a:p>
          <a:p>
            <a:r>
              <a:rPr lang="en-US">
                <a:latin typeface="Century Gothic"/>
              </a:rPr>
              <a:t>As a [user type],</a:t>
            </a:r>
          </a:p>
          <a:p>
            <a:r>
              <a:rPr lang="en-US">
                <a:latin typeface="Century Gothic"/>
              </a:rPr>
              <a:t>I want to [task to be completed]</a:t>
            </a:r>
          </a:p>
          <a:p>
            <a:r>
              <a:rPr lang="en-US">
                <a:latin typeface="Century Gothic"/>
              </a:rPr>
              <a:t>so that I can [goal to be achieved].</a:t>
            </a:r>
          </a:p>
        </p:txBody>
      </p:sp>
      <p:sp>
        <p:nvSpPr>
          <p:cNvPr id="8" name="TextBox 7">
            <a:extLst>
              <a:ext uri="{FF2B5EF4-FFF2-40B4-BE49-F238E27FC236}">
                <a16:creationId xmlns:a16="http://schemas.microsoft.com/office/drawing/2014/main" id="{EED28E34-9CD6-5F99-6C22-A8E22B417F2B}"/>
              </a:ext>
            </a:extLst>
          </p:cNvPr>
          <p:cNvSpPr txBox="1"/>
          <p:nvPr/>
        </p:nvSpPr>
        <p:spPr>
          <a:xfrm>
            <a:off x="4826000" y="4488345"/>
            <a:ext cx="5688588" cy="2031325"/>
          </a:xfrm>
          <a:prstGeom prst="rect">
            <a:avLst/>
          </a:prstGeom>
          <a:solidFill>
            <a:schemeClr val="accent5"/>
          </a:solidFill>
        </p:spPr>
        <p:txBody>
          <a:bodyPr wrap="square" lIns="91440" tIns="45720" rIns="91440" bIns="45720" rtlCol="0" anchor="t">
            <a:spAutoFit/>
          </a:bodyPr>
          <a:lstStyle/>
          <a:p>
            <a:r>
              <a:rPr lang="en-US" b="1">
                <a:latin typeface="Century Gothic"/>
              </a:rPr>
              <a:t>Sample user story</a:t>
            </a:r>
          </a:p>
          <a:p>
            <a:endParaRPr lang="en-US">
              <a:latin typeface="Century Gothic"/>
            </a:endParaRPr>
          </a:p>
          <a:p>
            <a:r>
              <a:rPr lang="en-US">
                <a:latin typeface="Century Gothic"/>
              </a:rPr>
              <a:t>As a first-time UI claimant,</a:t>
            </a:r>
          </a:p>
          <a:p>
            <a:r>
              <a:rPr lang="en-US">
                <a:latin typeface="Century Gothic"/>
              </a:rPr>
              <a:t>I want to understand all application requirements</a:t>
            </a:r>
          </a:p>
          <a:p>
            <a:r>
              <a:rPr lang="en-US">
                <a:latin typeface="Century Gothic"/>
              </a:rPr>
              <a:t>so I can correctly complete my application the first time, increasing my likelihood of gaining access to the benefits I’m eligible for.</a:t>
            </a:r>
          </a:p>
        </p:txBody>
      </p:sp>
      <p:pic>
        <p:nvPicPr>
          <p:cNvPr id="4" name="Picture 3" descr="A black background with white text&#10;&#10;Description automatically generated">
            <a:extLst>
              <a:ext uri="{FF2B5EF4-FFF2-40B4-BE49-F238E27FC236}">
                <a16:creationId xmlns:a16="http://schemas.microsoft.com/office/drawing/2014/main" id="{5279D892-E70E-3BD7-E329-DBBC8DC932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2822215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Exercise: audience traits</a:t>
            </a:r>
          </a:p>
        </p:txBody>
      </p:sp>
      <p:sp>
        <p:nvSpPr>
          <p:cNvPr id="6" name="TextBox 5">
            <a:extLst>
              <a:ext uri="{FF2B5EF4-FFF2-40B4-BE49-F238E27FC236}">
                <a16:creationId xmlns:a16="http://schemas.microsoft.com/office/drawing/2014/main" id="{C49AA7EB-1C09-A30A-AEFD-EB772B4FAB59}"/>
              </a:ext>
            </a:extLst>
          </p:cNvPr>
          <p:cNvSpPr txBox="1"/>
          <p:nvPr/>
        </p:nvSpPr>
        <p:spPr>
          <a:xfrm>
            <a:off x="455720" y="2165925"/>
            <a:ext cx="6276006" cy="4524315"/>
          </a:xfrm>
          <a:prstGeom prst="rect">
            <a:avLst/>
          </a:prstGeom>
          <a:noFill/>
        </p:spPr>
        <p:txBody>
          <a:bodyPr wrap="square" lIns="91440" tIns="45720" rIns="91440" bIns="45720" rtlCol="0" anchor="t">
            <a:spAutoFit/>
          </a:bodyPr>
          <a:lstStyle/>
          <a:p>
            <a:r>
              <a:rPr lang="en-US">
                <a:latin typeface="Century Gothic"/>
              </a:rPr>
              <a:t>Now that we’ve talked a bit more about audience, let’s take a few minutes to complete an audience-definition exercise.</a:t>
            </a:r>
          </a:p>
          <a:p>
            <a:endParaRPr lang="en-US">
              <a:latin typeface="Century Gothic"/>
            </a:endParaRPr>
          </a:p>
          <a:p>
            <a:pPr marL="342900" indent="-342900">
              <a:buAutoNum type="arabicPeriod"/>
            </a:pPr>
            <a:r>
              <a:rPr lang="en-US" b="1">
                <a:latin typeface="Century Gothic"/>
              </a:rPr>
              <a:t>First</a:t>
            </a:r>
            <a:r>
              <a:rPr lang="en-US">
                <a:latin typeface="Century Gothic"/>
              </a:rPr>
              <a:t>, write down a word or phrase that defines the core essence of your audience.</a:t>
            </a:r>
          </a:p>
          <a:p>
            <a:pPr marL="342900" indent="-342900">
              <a:buAutoNum type="arabicPeriod"/>
            </a:pPr>
            <a:r>
              <a:rPr lang="en-US" b="1">
                <a:latin typeface="Century Gothic"/>
              </a:rPr>
              <a:t>Next</a:t>
            </a:r>
            <a:r>
              <a:rPr lang="en-US">
                <a:latin typeface="Century Gothic"/>
              </a:rPr>
              <a:t>, list as many characteristics as you can about your core audience.</a:t>
            </a:r>
          </a:p>
          <a:p>
            <a:pPr marL="342900" indent="-342900">
              <a:buAutoNum type="arabicPeriod"/>
            </a:pPr>
            <a:r>
              <a:rPr lang="en-US" b="1">
                <a:latin typeface="Century Gothic"/>
              </a:rPr>
              <a:t>Finally</a:t>
            </a:r>
            <a:r>
              <a:rPr lang="en-US">
                <a:latin typeface="Century Gothic"/>
              </a:rPr>
              <a:t>, list any constraints that may be specific to your audience (e.g., they only use mobile devices, they have internet access at work but not at home, they have lower trust in the government than average, etc.)</a:t>
            </a:r>
          </a:p>
          <a:p>
            <a:pPr marL="285750" indent="-285750">
              <a:buFont typeface="Arial" panose="020B0604020202020204" pitchFamily="34" charset="0"/>
              <a:buChar char="•"/>
            </a:pPr>
            <a:endParaRPr lang="en-US">
              <a:latin typeface="Century Gothic"/>
            </a:endParaRPr>
          </a:p>
          <a:p>
            <a:r>
              <a:rPr lang="en-US">
                <a:latin typeface="Century Gothic"/>
              </a:rPr>
              <a:t>Once everyone is done brainstorming, we’ll share what we wrote.</a:t>
            </a:r>
          </a:p>
        </p:txBody>
      </p:sp>
      <p:pic>
        <p:nvPicPr>
          <p:cNvPr id="8" name="Picture 7" descr="A group of people posing for a photo">
            <a:extLst>
              <a:ext uri="{FF2B5EF4-FFF2-40B4-BE49-F238E27FC236}">
                <a16:creationId xmlns:a16="http://schemas.microsoft.com/office/drawing/2014/main" id="{8AA8FC79-77DF-B701-BDCD-D261BEF1F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4963" y="2464526"/>
            <a:ext cx="4860598" cy="3239589"/>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C1B0FDEF-CB8F-048E-094F-2BB524102E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647003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AB5A-EC89-7B50-7AB5-BF3466FDDF20}"/>
              </a:ext>
            </a:extLst>
          </p:cNvPr>
          <p:cNvSpPr>
            <a:spLocks noGrp="1"/>
          </p:cNvSpPr>
          <p:nvPr>
            <p:ph type="title"/>
          </p:nvPr>
        </p:nvSpPr>
        <p:spPr/>
        <p:txBody>
          <a:bodyPr/>
          <a:lstStyle/>
          <a:p>
            <a:r>
              <a:rPr lang="en-US" b="1">
                <a:latin typeface="Century Gothic"/>
              </a:rPr>
              <a:t>INFORMATION HIERARCHY</a:t>
            </a:r>
          </a:p>
        </p:txBody>
      </p:sp>
      <p:pic>
        <p:nvPicPr>
          <p:cNvPr id="3" name="Picture 2" descr="A black background with white text&#10;&#10;Description automatically generated">
            <a:extLst>
              <a:ext uri="{FF2B5EF4-FFF2-40B4-BE49-F238E27FC236}">
                <a16:creationId xmlns:a16="http://schemas.microsoft.com/office/drawing/2014/main" id="{417ED62C-CA7E-B8A8-1C90-2B74C7CE0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808" y="5509643"/>
            <a:ext cx="2401829" cy="481585"/>
          </a:xfrm>
          <a:prstGeom prst="rect">
            <a:avLst/>
          </a:prstGeom>
        </p:spPr>
      </p:pic>
    </p:spTree>
    <p:custDataLst>
      <p:tags r:id="rId1"/>
    </p:custDataLst>
    <p:extLst>
      <p:ext uri="{BB962C8B-B14F-4D97-AF65-F5344CB8AC3E}">
        <p14:creationId xmlns:p14="http://schemas.microsoft.com/office/powerpoint/2010/main" val="1349425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dirty="0">
                <a:latin typeface="Century Gothic"/>
              </a:rPr>
              <a:t>What we’ll be covering</a:t>
            </a:r>
          </a:p>
        </p:txBody>
      </p:sp>
      <p:sp>
        <p:nvSpPr>
          <p:cNvPr id="7" name="Content Placeholder 6">
            <a:extLst>
              <a:ext uri="{FF2B5EF4-FFF2-40B4-BE49-F238E27FC236}">
                <a16:creationId xmlns:a16="http://schemas.microsoft.com/office/drawing/2014/main" id="{EFB3DC4D-7220-75F9-CA0F-B66FE5466611}"/>
              </a:ext>
            </a:extLst>
          </p:cNvPr>
          <p:cNvSpPr>
            <a:spLocks noGrp="1"/>
          </p:cNvSpPr>
          <p:nvPr>
            <p:ph idx="1"/>
          </p:nvPr>
        </p:nvSpPr>
        <p:spPr/>
        <p:txBody>
          <a:bodyPr>
            <a:normAutofit fontScale="92500" lnSpcReduction="10000"/>
          </a:bodyPr>
          <a:lstStyle/>
          <a:p>
            <a:pPr marL="305435" indent="-305435"/>
            <a:endParaRPr lang="en-US" sz="2400" dirty="0"/>
          </a:p>
          <a:p>
            <a:pPr marL="305435" indent="-305435"/>
            <a:r>
              <a:rPr lang="en-US" sz="2400" dirty="0">
                <a:latin typeface="Century Gothic"/>
              </a:rPr>
              <a:t>Introduction</a:t>
            </a:r>
          </a:p>
          <a:p>
            <a:pPr marL="305435" indent="-305435"/>
            <a:r>
              <a:rPr lang="en-US" sz="2400" dirty="0">
                <a:latin typeface="Century Gothic"/>
              </a:rPr>
              <a:t>What is plain language?</a:t>
            </a:r>
          </a:p>
          <a:p>
            <a:pPr marL="305435" indent="-305435"/>
            <a:r>
              <a:rPr lang="en-US" sz="2400" dirty="0">
                <a:latin typeface="Century Gothic"/>
              </a:rPr>
              <a:t>Plain language guidelines</a:t>
            </a:r>
          </a:p>
          <a:p>
            <a:pPr marL="305435" indent="-305435"/>
            <a:r>
              <a:rPr lang="en-US" sz="2400" dirty="0">
                <a:latin typeface="Century Gothic"/>
              </a:rPr>
              <a:t>Defining your audience</a:t>
            </a:r>
          </a:p>
          <a:p>
            <a:pPr marL="305435" indent="-305435"/>
            <a:r>
              <a:rPr lang="en-US" sz="2400" dirty="0">
                <a:latin typeface="Century Gothic"/>
              </a:rPr>
              <a:t>Information hierarchy</a:t>
            </a:r>
          </a:p>
          <a:p>
            <a:pPr marL="305435" indent="-305435"/>
            <a:r>
              <a:rPr lang="en-US" sz="2400" dirty="0">
                <a:latin typeface="Century Gothic"/>
              </a:rPr>
              <a:t>Tactics for writing in plain language</a:t>
            </a:r>
          </a:p>
          <a:p>
            <a:pPr marL="305435" indent="-305435"/>
            <a:r>
              <a:rPr lang="en-US" sz="2400" dirty="0">
                <a:latin typeface="Century Gothic"/>
              </a:rPr>
              <a:t>Validating your work</a:t>
            </a:r>
          </a:p>
          <a:p>
            <a:pPr marL="305435" indent="-305435"/>
            <a:endParaRPr lang="en-US" sz="2400" dirty="0"/>
          </a:p>
        </p:txBody>
      </p:sp>
      <p:pic>
        <p:nvPicPr>
          <p:cNvPr id="2" name="Picture 1" descr="A black background with white text&#10;&#10;Description automatically generated">
            <a:extLst>
              <a:ext uri="{FF2B5EF4-FFF2-40B4-BE49-F238E27FC236}">
                <a16:creationId xmlns:a16="http://schemas.microsoft.com/office/drawing/2014/main" id="{F667A2A1-D787-5573-DDAF-25F567638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3997203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Information hierarchy, defined </a:t>
            </a:r>
          </a:p>
        </p:txBody>
      </p:sp>
      <p:sp>
        <p:nvSpPr>
          <p:cNvPr id="4" name="TextBox 3">
            <a:extLst>
              <a:ext uri="{FF2B5EF4-FFF2-40B4-BE49-F238E27FC236}">
                <a16:creationId xmlns:a16="http://schemas.microsoft.com/office/drawing/2014/main" id="{DFF1FEE6-ABC2-F94C-D265-69214AC97368}"/>
              </a:ext>
            </a:extLst>
          </p:cNvPr>
          <p:cNvSpPr txBox="1"/>
          <p:nvPr/>
        </p:nvSpPr>
        <p:spPr>
          <a:xfrm>
            <a:off x="1418969" y="2445302"/>
            <a:ext cx="9354062" cy="3046988"/>
          </a:xfrm>
          <a:prstGeom prst="rect">
            <a:avLst/>
          </a:prstGeom>
          <a:noFill/>
        </p:spPr>
        <p:txBody>
          <a:bodyPr wrap="square" lIns="91440" tIns="45720" rIns="91440" bIns="45720" rtlCol="0" anchor="t">
            <a:spAutoFit/>
          </a:bodyPr>
          <a:lstStyle/>
          <a:p>
            <a:r>
              <a:rPr lang="en-US" sz="2400">
                <a:latin typeface="Century Gothic"/>
              </a:rPr>
              <a:t>Before we cover information hierarchy best practices, it’s important for us to share a common definition of the term.</a:t>
            </a:r>
          </a:p>
          <a:p>
            <a:endParaRPr lang="en-US" sz="2400">
              <a:latin typeface="Century Gothic"/>
            </a:endParaRPr>
          </a:p>
          <a:p>
            <a:r>
              <a:rPr lang="en-US" sz="2400" b="1">
                <a:latin typeface="Century Gothic"/>
              </a:rPr>
              <a:t>Information hierarchy</a:t>
            </a:r>
            <a:r>
              <a:rPr lang="en-US" sz="2400">
                <a:latin typeface="Century Gothic"/>
              </a:rPr>
              <a:t> is how information is arranged (within a paragraph, within an article, or on a webpage) so that it makes sense to the user. Good information hierarchy allows a user to understand what’s being communicated and to take action on that content. </a:t>
            </a:r>
          </a:p>
        </p:txBody>
      </p:sp>
      <p:pic>
        <p:nvPicPr>
          <p:cNvPr id="2" name="Picture 1" descr="A black background with white text&#10;&#10;Description automatically generated">
            <a:extLst>
              <a:ext uri="{FF2B5EF4-FFF2-40B4-BE49-F238E27FC236}">
                <a16:creationId xmlns:a16="http://schemas.microsoft.com/office/drawing/2014/main" id="{18DEE1A8-D39C-4EC6-64F1-C78ABC9C8E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3243226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Information hierarchy approaches</a:t>
            </a:r>
          </a:p>
        </p:txBody>
      </p:sp>
      <p:pic>
        <p:nvPicPr>
          <p:cNvPr id="1026" name="Picture 2">
            <a:extLst>
              <a:ext uri="{FF2B5EF4-FFF2-40B4-BE49-F238E27FC236}">
                <a16:creationId xmlns:a16="http://schemas.microsoft.com/office/drawing/2014/main" id="{8970CB69-E482-D9F5-E2B0-2A22F9C51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356" y="2169000"/>
            <a:ext cx="5248275" cy="44457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8174E69-5180-8826-638A-B35EA3D1F6EF}"/>
              </a:ext>
            </a:extLst>
          </p:cNvPr>
          <p:cNvSpPr txBox="1"/>
          <p:nvPr/>
        </p:nvSpPr>
        <p:spPr>
          <a:xfrm>
            <a:off x="461639" y="2429301"/>
            <a:ext cx="5052057" cy="3785652"/>
          </a:xfrm>
          <a:prstGeom prst="rect">
            <a:avLst/>
          </a:prstGeom>
          <a:noFill/>
        </p:spPr>
        <p:txBody>
          <a:bodyPr wrap="square" lIns="91440" tIns="45720" rIns="91440" bIns="45720" rtlCol="0" anchor="t">
            <a:spAutoFit/>
          </a:bodyPr>
          <a:lstStyle/>
          <a:p>
            <a:r>
              <a:rPr lang="en-US" sz="2000">
                <a:latin typeface="Century Gothic"/>
              </a:rPr>
              <a:t>When we’re designing content that describes processes, </a:t>
            </a:r>
            <a:r>
              <a:rPr lang="en-US" sz="2000" b="1">
                <a:latin typeface="Century Gothic"/>
              </a:rPr>
              <a:t>chronological order</a:t>
            </a:r>
            <a:r>
              <a:rPr lang="en-US" sz="2000">
                <a:latin typeface="Century Gothic"/>
              </a:rPr>
              <a:t> is often best. What does the reader need to do first, second, third, and so on?</a:t>
            </a:r>
          </a:p>
          <a:p>
            <a:endParaRPr lang="en-US" sz="2000">
              <a:latin typeface="Century Gothic"/>
            </a:endParaRPr>
          </a:p>
          <a:p>
            <a:r>
              <a:rPr lang="en-US" sz="2000">
                <a:latin typeface="Century Gothic"/>
              </a:rPr>
              <a:t>We can also keep the inverted pyramid structure in mind, especially for content that isn’t as process focused. Present the most important information first and follow it with supporting information. </a:t>
            </a:r>
          </a:p>
        </p:txBody>
      </p:sp>
      <p:pic>
        <p:nvPicPr>
          <p:cNvPr id="4" name="Picture 3" descr="A black background with white text&#10;&#10;Description automatically generated">
            <a:extLst>
              <a:ext uri="{FF2B5EF4-FFF2-40B4-BE49-F238E27FC236}">
                <a16:creationId xmlns:a16="http://schemas.microsoft.com/office/drawing/2014/main" id="{EA8F6E78-C85B-5B6D-9E98-E844579F40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3846060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Headings </a:t>
            </a:r>
            <a:endParaRPr lang="en-US" sz="3200"/>
          </a:p>
        </p:txBody>
      </p:sp>
      <p:sp>
        <p:nvSpPr>
          <p:cNvPr id="4" name="TextBox 3">
            <a:extLst>
              <a:ext uri="{FF2B5EF4-FFF2-40B4-BE49-F238E27FC236}">
                <a16:creationId xmlns:a16="http://schemas.microsoft.com/office/drawing/2014/main" id="{DBAE8C6B-CC41-DFB1-19D9-D75624619F24}"/>
              </a:ext>
            </a:extLst>
          </p:cNvPr>
          <p:cNvSpPr txBox="1"/>
          <p:nvPr/>
        </p:nvSpPr>
        <p:spPr>
          <a:xfrm>
            <a:off x="461639" y="2210937"/>
            <a:ext cx="8528009" cy="4154984"/>
          </a:xfrm>
          <a:prstGeom prst="rect">
            <a:avLst/>
          </a:prstGeom>
          <a:noFill/>
        </p:spPr>
        <p:txBody>
          <a:bodyPr wrap="square" lIns="91440" tIns="45720" rIns="91440" bIns="45720" rtlCol="0" anchor="t">
            <a:spAutoFit/>
          </a:bodyPr>
          <a:lstStyle/>
          <a:p>
            <a:r>
              <a:rPr lang="en-US" sz="2200">
                <a:latin typeface="Century Gothic"/>
              </a:rPr>
              <a:t>Headings give users a map of the content they’re about to encounter – they help a user form expectations about what they will (and won’t) find on a page.</a:t>
            </a:r>
          </a:p>
          <a:p>
            <a:endParaRPr lang="en-US" sz="2200">
              <a:latin typeface="Century Gothic"/>
            </a:endParaRPr>
          </a:p>
          <a:p>
            <a:r>
              <a:rPr lang="en-US" sz="2200">
                <a:latin typeface="Century Gothic"/>
              </a:rPr>
              <a:t>In this context, </a:t>
            </a:r>
            <a:r>
              <a:rPr lang="en-US" sz="2200" i="1">
                <a:latin typeface="Century Gothic"/>
              </a:rPr>
              <a:t>heading</a:t>
            </a:r>
            <a:r>
              <a:rPr lang="en-US" sz="2200">
                <a:latin typeface="Century Gothic"/>
              </a:rPr>
              <a:t> refers both to the page heading (what many people think of as the page title – it’s an H1) and section headings (which distinguish different sections of content on a given page). </a:t>
            </a:r>
          </a:p>
          <a:p>
            <a:endParaRPr lang="en-US" sz="2200">
              <a:latin typeface="Century Gothic"/>
            </a:endParaRPr>
          </a:p>
          <a:p>
            <a:pPr marL="342900" indent="-342900">
              <a:buFont typeface="Arial"/>
              <a:buChar char="•"/>
            </a:pPr>
            <a:r>
              <a:rPr lang="en-US" sz="2200">
                <a:latin typeface="Century Gothic"/>
              </a:rPr>
              <a:t>Be descriptive</a:t>
            </a:r>
          </a:p>
          <a:p>
            <a:pPr marL="342900" indent="-342900">
              <a:buFont typeface="Arial" panose="020B0604020202020204" pitchFamily="34" charset="0"/>
              <a:buChar char="•"/>
            </a:pPr>
            <a:r>
              <a:rPr lang="en-US" sz="2200">
                <a:latin typeface="Century Gothic"/>
              </a:rPr>
              <a:t>Be concise</a:t>
            </a:r>
          </a:p>
          <a:p>
            <a:pPr marL="342900" indent="-342900">
              <a:buFont typeface="Arial" panose="020B0604020202020204" pitchFamily="34" charset="0"/>
              <a:buChar char="•"/>
            </a:pPr>
            <a:r>
              <a:rPr lang="en-US" sz="2200">
                <a:latin typeface="Century Gothic"/>
                <a:hlinkClick r:id="rId3"/>
              </a:rPr>
              <a:t>Use proper heading structure </a:t>
            </a:r>
            <a:r>
              <a:rPr lang="en-US" sz="2200">
                <a:latin typeface="Century Gothic"/>
              </a:rPr>
              <a:t>to promote accessibility </a:t>
            </a:r>
          </a:p>
        </p:txBody>
      </p:sp>
      <p:pic>
        <p:nvPicPr>
          <p:cNvPr id="2" name="Picture 1" descr="A black background with white text&#10;&#10;Description automatically generated">
            <a:extLst>
              <a:ext uri="{FF2B5EF4-FFF2-40B4-BE49-F238E27FC236}">
                <a16:creationId xmlns:a16="http://schemas.microsoft.com/office/drawing/2014/main" id="{1C63D61A-10AB-77C0-0471-AA4F7EC12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1604688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Writing strong paragraphs</a:t>
            </a:r>
          </a:p>
        </p:txBody>
      </p:sp>
      <p:sp>
        <p:nvSpPr>
          <p:cNvPr id="2" name="TextBox 1">
            <a:extLst>
              <a:ext uri="{FF2B5EF4-FFF2-40B4-BE49-F238E27FC236}">
                <a16:creationId xmlns:a16="http://schemas.microsoft.com/office/drawing/2014/main" id="{B821467B-5F76-95F9-309A-D95BBC62E761}"/>
              </a:ext>
            </a:extLst>
          </p:cNvPr>
          <p:cNvSpPr txBox="1"/>
          <p:nvPr/>
        </p:nvSpPr>
        <p:spPr>
          <a:xfrm>
            <a:off x="461640" y="2168434"/>
            <a:ext cx="7419618" cy="3970318"/>
          </a:xfrm>
          <a:prstGeom prst="rect">
            <a:avLst/>
          </a:prstGeom>
          <a:noFill/>
        </p:spPr>
        <p:txBody>
          <a:bodyPr wrap="square" lIns="91440" tIns="45720" rIns="91440" bIns="45720" rtlCol="0" anchor="t">
            <a:spAutoFit/>
          </a:bodyPr>
          <a:lstStyle/>
          <a:p>
            <a:r>
              <a:rPr lang="en-US">
                <a:latin typeface="Century Gothic"/>
              </a:rPr>
              <a:t>Just as longer pieces of content should follow the inverted pyramid structure, paragraphs within that content should follow a logical structure. Follow these tips to write stronger paragraphs:</a:t>
            </a:r>
          </a:p>
          <a:p>
            <a:endParaRPr lang="en-US">
              <a:latin typeface="Century Gothic"/>
            </a:endParaRPr>
          </a:p>
          <a:p>
            <a:pPr marL="285750" indent="-285750">
              <a:buFont typeface="Arial" panose="020B0604020202020204" pitchFamily="34" charset="0"/>
              <a:buChar char="•"/>
            </a:pPr>
            <a:r>
              <a:rPr lang="en-US" b="1">
                <a:latin typeface="Century Gothic"/>
              </a:rPr>
              <a:t>Begin with a topic sentence</a:t>
            </a:r>
            <a:r>
              <a:rPr lang="en-US">
                <a:latin typeface="Century Gothic"/>
              </a:rPr>
              <a:t>: This helps your readers set expectations around what to find in the paragraph.</a:t>
            </a:r>
          </a:p>
          <a:p>
            <a:pPr marL="285750" indent="-285750">
              <a:buFont typeface="Arial" panose="020B0604020202020204" pitchFamily="34" charset="0"/>
              <a:buChar char="•"/>
            </a:pPr>
            <a:r>
              <a:rPr lang="en-US" b="1">
                <a:latin typeface="Century Gothic"/>
              </a:rPr>
              <a:t>Include keywords at the top</a:t>
            </a:r>
            <a:r>
              <a:rPr lang="en-US">
                <a:latin typeface="Century Gothic"/>
              </a:rPr>
              <a:t>: If you’re using keywords, try to add them to the first or second sentence.</a:t>
            </a:r>
          </a:p>
          <a:p>
            <a:pPr marL="285750" indent="-285750">
              <a:buFont typeface="Arial" panose="020B0604020202020204" pitchFamily="34" charset="0"/>
              <a:buChar char="•"/>
            </a:pPr>
            <a:r>
              <a:rPr lang="en-US" b="1">
                <a:latin typeface="Century Gothic"/>
              </a:rPr>
              <a:t>Be concise</a:t>
            </a:r>
            <a:r>
              <a:rPr lang="en-US">
                <a:latin typeface="Century Gothic"/>
              </a:rPr>
              <a:t>: Try to keep your paragraph no longer than 5 sentences (3-5 sentences is recommended). A single sentence can be its own paragraph.</a:t>
            </a:r>
          </a:p>
          <a:p>
            <a:pPr marL="285750" indent="-285750">
              <a:buFont typeface="Arial" panose="020B0604020202020204" pitchFamily="34" charset="0"/>
              <a:buChar char="•"/>
            </a:pPr>
            <a:r>
              <a:rPr lang="en-US" b="1">
                <a:latin typeface="Century Gothic"/>
              </a:rPr>
              <a:t>Consider white space</a:t>
            </a:r>
            <a:r>
              <a:rPr lang="en-US">
                <a:latin typeface="Century Gothic"/>
              </a:rPr>
              <a:t>: Chunking information helps readers process it more easily – make</a:t>
            </a:r>
            <a:r>
              <a:rPr lang="en-US"/>
              <a:t> </a:t>
            </a:r>
            <a:r>
              <a:rPr lang="en-US">
                <a:latin typeface="Century Gothic"/>
              </a:rPr>
              <a:t>sure you’re including adequate white space between paragraphs.</a:t>
            </a:r>
          </a:p>
        </p:txBody>
      </p:sp>
      <p:pic>
        <p:nvPicPr>
          <p:cNvPr id="6" name="Picture 5" descr="Logo&#10;&#10;Description automatically generated">
            <a:extLst>
              <a:ext uri="{FF2B5EF4-FFF2-40B4-BE49-F238E27FC236}">
                <a16:creationId xmlns:a16="http://schemas.microsoft.com/office/drawing/2014/main" id="{1F8AA5A6-1659-36D1-4511-830EF4E86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511" y="2171496"/>
            <a:ext cx="3690257" cy="3690257"/>
          </a:xfrm>
          <a:prstGeom prst="rect">
            <a:avLst/>
          </a:prstGeom>
        </p:spPr>
      </p:pic>
      <p:pic>
        <p:nvPicPr>
          <p:cNvPr id="4" name="Picture 3" descr="A black background with white text&#10;&#10;Description automatically generated">
            <a:extLst>
              <a:ext uri="{FF2B5EF4-FFF2-40B4-BE49-F238E27FC236}">
                <a16:creationId xmlns:a16="http://schemas.microsoft.com/office/drawing/2014/main" id="{50338DAA-05C3-7777-B8A8-C1A50F8038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1891297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AB5A-EC89-7B50-7AB5-BF3466FDDF20}"/>
              </a:ext>
            </a:extLst>
          </p:cNvPr>
          <p:cNvSpPr>
            <a:spLocks noGrp="1"/>
          </p:cNvSpPr>
          <p:nvPr>
            <p:ph type="title"/>
          </p:nvPr>
        </p:nvSpPr>
        <p:spPr/>
        <p:txBody>
          <a:bodyPr/>
          <a:lstStyle/>
          <a:p>
            <a:r>
              <a:rPr lang="en-US" b="1">
                <a:latin typeface="Century Gothic"/>
              </a:rPr>
              <a:t>WRITING IN PLAIN LANGUAGE</a:t>
            </a:r>
          </a:p>
        </p:txBody>
      </p:sp>
      <p:pic>
        <p:nvPicPr>
          <p:cNvPr id="3" name="Picture 2" descr="A black background with white text&#10;&#10;Description automatically generated">
            <a:extLst>
              <a:ext uri="{FF2B5EF4-FFF2-40B4-BE49-F238E27FC236}">
                <a16:creationId xmlns:a16="http://schemas.microsoft.com/office/drawing/2014/main" id="{80BD61B5-9AF7-9FE7-3A36-BFB2D621D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808" y="5509643"/>
            <a:ext cx="2401829" cy="481585"/>
          </a:xfrm>
          <a:prstGeom prst="rect">
            <a:avLst/>
          </a:prstGeom>
        </p:spPr>
      </p:pic>
    </p:spTree>
    <p:custDataLst>
      <p:tags r:id="rId1"/>
    </p:custDataLst>
    <p:extLst>
      <p:ext uri="{BB962C8B-B14F-4D97-AF65-F5344CB8AC3E}">
        <p14:creationId xmlns:p14="http://schemas.microsoft.com/office/powerpoint/2010/main" val="3310000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Address the reader as “you”</a:t>
            </a:r>
          </a:p>
        </p:txBody>
      </p:sp>
      <p:sp>
        <p:nvSpPr>
          <p:cNvPr id="2" name="TextBox 1">
            <a:extLst>
              <a:ext uri="{FF2B5EF4-FFF2-40B4-BE49-F238E27FC236}">
                <a16:creationId xmlns:a16="http://schemas.microsoft.com/office/drawing/2014/main" id="{51630577-607C-D17C-4853-791370BF436D}"/>
              </a:ext>
            </a:extLst>
          </p:cNvPr>
          <p:cNvSpPr txBox="1"/>
          <p:nvPr/>
        </p:nvSpPr>
        <p:spPr>
          <a:xfrm>
            <a:off x="461640" y="2107474"/>
            <a:ext cx="10755000" cy="3724096"/>
          </a:xfrm>
          <a:prstGeom prst="rect">
            <a:avLst/>
          </a:prstGeom>
          <a:solidFill>
            <a:schemeClr val="bg1"/>
          </a:solidFill>
        </p:spPr>
        <p:txBody>
          <a:bodyPr wrap="square" lIns="91440" tIns="45720" rIns="91440" bIns="45720" rtlCol="0" anchor="t">
            <a:spAutoFit/>
          </a:bodyPr>
          <a:lstStyle/>
          <a:p>
            <a:r>
              <a:rPr lang="en-US">
                <a:latin typeface="Century Gothic"/>
              </a:rPr>
              <a:t>Your agency may already be addressing your readers as “you” (and if that’s the case, that’s great!). Many government agencies and private-sector organizations follow this convention.</a:t>
            </a:r>
          </a:p>
          <a:p>
            <a:endParaRPr lang="en-US">
              <a:latin typeface="Century Gothic"/>
            </a:endParaRPr>
          </a:p>
          <a:p>
            <a:r>
              <a:rPr lang="en-US">
                <a:latin typeface="Century Gothic"/>
              </a:rPr>
              <a:t>There are a few reasons we recommend addressing the user as “you,” whenever possible:</a:t>
            </a:r>
          </a:p>
          <a:p>
            <a:endParaRPr lang="en-US">
              <a:latin typeface="Century Gothic"/>
            </a:endParaRPr>
          </a:p>
          <a:p>
            <a:pPr marL="342900" indent="-342900">
              <a:spcBef>
                <a:spcPts val="1200"/>
              </a:spcBef>
              <a:buFont typeface="+mj-lt"/>
              <a:buAutoNum type="arabicPeriod"/>
            </a:pPr>
            <a:r>
              <a:rPr lang="en-US" b="1">
                <a:latin typeface="Century Gothic"/>
              </a:rPr>
              <a:t>It’s friendlier</a:t>
            </a:r>
            <a:r>
              <a:rPr lang="en-US">
                <a:latin typeface="Century Gothic"/>
              </a:rPr>
              <a:t>: From a customer-experience standpoint, it’s somewhat awkward to refer to your users in the third person; reading about oneself in the third person can also be a bit jarring. Your readers are going through an emotionally taxing experience – make your content as friendly and welcoming as possible to create a better experience.</a:t>
            </a:r>
          </a:p>
          <a:p>
            <a:pPr marL="342900" indent="-342900">
              <a:spcBef>
                <a:spcPts val="1200"/>
              </a:spcBef>
              <a:buAutoNum type="arabicPeriod"/>
            </a:pPr>
            <a:r>
              <a:rPr lang="en-US" b="1">
                <a:latin typeface="Century Gothic"/>
              </a:rPr>
              <a:t>It’s more direct</a:t>
            </a:r>
            <a:r>
              <a:rPr lang="en-US">
                <a:latin typeface="Century Gothic"/>
              </a:rPr>
              <a:t>: As the 18F content guide notes, government sites often implore their users to take action, and UI sites are no different. When you refer to your users as “you,” you make it clear what actions they should – and shouldn’t – take. </a:t>
            </a:r>
          </a:p>
        </p:txBody>
      </p:sp>
      <p:pic>
        <p:nvPicPr>
          <p:cNvPr id="4" name="Picture 3" descr="A black background with white text&#10;&#10;Description automatically generated">
            <a:extLst>
              <a:ext uri="{FF2B5EF4-FFF2-40B4-BE49-F238E27FC236}">
                <a16:creationId xmlns:a16="http://schemas.microsoft.com/office/drawing/2014/main" id="{5484647C-483D-53D7-014E-26D1C4494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3363469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Use active voice</a:t>
            </a:r>
          </a:p>
        </p:txBody>
      </p:sp>
      <p:sp>
        <p:nvSpPr>
          <p:cNvPr id="2" name="TextBox 1">
            <a:extLst>
              <a:ext uri="{FF2B5EF4-FFF2-40B4-BE49-F238E27FC236}">
                <a16:creationId xmlns:a16="http://schemas.microsoft.com/office/drawing/2014/main" id="{1BF90E15-4B4F-C9EB-B737-C01631BDFE02}"/>
              </a:ext>
            </a:extLst>
          </p:cNvPr>
          <p:cNvSpPr txBox="1"/>
          <p:nvPr/>
        </p:nvSpPr>
        <p:spPr>
          <a:xfrm>
            <a:off x="461639" y="2159726"/>
            <a:ext cx="7111531" cy="4093428"/>
          </a:xfrm>
          <a:prstGeom prst="rect">
            <a:avLst/>
          </a:prstGeom>
          <a:noFill/>
        </p:spPr>
        <p:txBody>
          <a:bodyPr wrap="square" lIns="91440" tIns="45720" rIns="91440" bIns="45720" rtlCol="0" anchor="t">
            <a:spAutoFit/>
          </a:bodyPr>
          <a:lstStyle/>
          <a:p>
            <a:r>
              <a:rPr lang="en-US" sz="2000">
                <a:latin typeface="Century Gothic"/>
              </a:rPr>
              <a:t>Active voice – the grammatical voice in which the subject of a sentence performs the verb – is the most common voice used, as well as the most engaging.</a:t>
            </a:r>
          </a:p>
          <a:p>
            <a:endParaRPr lang="en-US" sz="2000">
              <a:latin typeface="Century Gothic"/>
            </a:endParaRPr>
          </a:p>
          <a:p>
            <a:r>
              <a:rPr lang="en-US" sz="2000">
                <a:latin typeface="Century Gothic"/>
              </a:rPr>
              <a:t>We recommend using active voice for several reasons:</a:t>
            </a:r>
          </a:p>
          <a:p>
            <a:endParaRPr lang="en-US" sz="2000">
              <a:latin typeface="Century Gothic"/>
            </a:endParaRPr>
          </a:p>
          <a:p>
            <a:pPr marL="285750" indent="-285750">
              <a:buFont typeface="Arial" panose="020B0604020202020204" pitchFamily="34" charset="0"/>
              <a:buChar char="•"/>
            </a:pPr>
            <a:r>
              <a:rPr lang="en-US" sz="2000">
                <a:latin typeface="Century Gothic"/>
              </a:rPr>
              <a:t>It’s the easiest voice for readers to understand.</a:t>
            </a:r>
          </a:p>
          <a:p>
            <a:pPr marL="285750" indent="-285750">
              <a:buFont typeface="Arial" panose="020B0604020202020204" pitchFamily="34" charset="0"/>
              <a:buChar char="•"/>
            </a:pPr>
            <a:r>
              <a:rPr lang="en-US" sz="2000">
                <a:latin typeface="Century Gothic"/>
              </a:rPr>
              <a:t>It’s more engaging than passive voice.</a:t>
            </a:r>
          </a:p>
          <a:p>
            <a:pPr marL="285750" indent="-285750">
              <a:buFont typeface="Arial" panose="020B0604020202020204" pitchFamily="34" charset="0"/>
              <a:buChar char="•"/>
            </a:pPr>
            <a:r>
              <a:rPr lang="en-US" sz="2000">
                <a:latin typeface="Century Gothic"/>
              </a:rPr>
              <a:t>It promotes conciseness (sentences written in active voice tend to be shorter than those written in passive voice).</a:t>
            </a:r>
          </a:p>
          <a:p>
            <a:pPr marL="285750" indent="-285750">
              <a:buFont typeface="Arial" panose="020B0604020202020204" pitchFamily="34" charset="0"/>
              <a:buChar char="•"/>
            </a:pPr>
            <a:r>
              <a:rPr lang="en-US" sz="2000">
                <a:latin typeface="Century Gothic"/>
              </a:rPr>
              <a:t>It clearly communicates who (subject) does what (verb).</a:t>
            </a:r>
          </a:p>
        </p:txBody>
      </p:sp>
      <p:pic>
        <p:nvPicPr>
          <p:cNvPr id="4" name="Picture 3" descr="A black background with white text&#10;&#10;Description automatically generated">
            <a:extLst>
              <a:ext uri="{FF2B5EF4-FFF2-40B4-BE49-F238E27FC236}">
                <a16:creationId xmlns:a16="http://schemas.microsoft.com/office/drawing/2014/main" id="{8FF69B34-936C-6B7E-9E00-117C2BECA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1463231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Examples: active and passive voice</a:t>
            </a:r>
          </a:p>
        </p:txBody>
      </p:sp>
      <p:sp>
        <p:nvSpPr>
          <p:cNvPr id="2" name="TextBox 1">
            <a:extLst>
              <a:ext uri="{FF2B5EF4-FFF2-40B4-BE49-F238E27FC236}">
                <a16:creationId xmlns:a16="http://schemas.microsoft.com/office/drawing/2014/main" id="{827D9644-8398-91F8-7E56-DE824FD87AF0}"/>
              </a:ext>
            </a:extLst>
          </p:cNvPr>
          <p:cNvSpPr txBox="1"/>
          <p:nvPr/>
        </p:nvSpPr>
        <p:spPr>
          <a:xfrm>
            <a:off x="461639" y="2638697"/>
            <a:ext cx="5198932" cy="3139321"/>
          </a:xfrm>
          <a:prstGeom prst="rect">
            <a:avLst/>
          </a:prstGeom>
          <a:solidFill>
            <a:schemeClr val="bg1"/>
          </a:solidFill>
          <a:ln w="28575">
            <a:solidFill>
              <a:schemeClr val="accent6"/>
            </a:solidFill>
          </a:ln>
        </p:spPr>
        <p:txBody>
          <a:bodyPr wrap="square" lIns="91440" tIns="45720" rIns="91440" bIns="45720" rtlCol="0" anchor="t">
            <a:spAutoFit/>
          </a:bodyPr>
          <a:lstStyle/>
          <a:p>
            <a:r>
              <a:rPr lang="en-US">
                <a:latin typeface="Century Gothic"/>
              </a:rPr>
              <a:t>Examples of active voice:</a:t>
            </a:r>
          </a:p>
          <a:p>
            <a:endParaRPr lang="en-US">
              <a:latin typeface="Century Gothic"/>
            </a:endParaRPr>
          </a:p>
          <a:p>
            <a:pPr marL="285750" indent="-285750">
              <a:buFont typeface="Arial" panose="020B0604020202020204" pitchFamily="34" charset="0"/>
              <a:buChar char="•"/>
            </a:pPr>
            <a:r>
              <a:rPr lang="en-US">
                <a:latin typeface="Century Gothic"/>
              </a:rPr>
              <a:t>You must include your Social Security number on your initial claim – we use this information to verify your identity.</a:t>
            </a:r>
          </a:p>
          <a:p>
            <a:endParaRPr lang="en-US">
              <a:latin typeface="Century Gothic"/>
            </a:endParaRPr>
          </a:p>
          <a:p>
            <a:pPr marL="285750" indent="-285750">
              <a:buFont typeface="Arial" panose="020B0604020202020204" pitchFamily="34" charset="0"/>
              <a:buChar char="•"/>
            </a:pPr>
            <a:r>
              <a:rPr lang="en-US">
                <a:latin typeface="Century Gothic"/>
              </a:rPr>
              <a:t>You’re responsible for checking the accuracy of wage and earnings information.</a:t>
            </a:r>
          </a:p>
          <a:p>
            <a:endParaRPr lang="en-US">
              <a:latin typeface="Century Gothic"/>
            </a:endParaRPr>
          </a:p>
          <a:p>
            <a:pPr marL="285750" indent="-285750">
              <a:buFont typeface="Arial" panose="020B0604020202020204" pitchFamily="34" charset="0"/>
              <a:buChar char="•"/>
            </a:pPr>
            <a:r>
              <a:rPr lang="en-US">
                <a:latin typeface="Century Gothic"/>
              </a:rPr>
              <a:t>If you have questions, contact us.</a:t>
            </a:r>
          </a:p>
        </p:txBody>
      </p:sp>
      <p:sp>
        <p:nvSpPr>
          <p:cNvPr id="4" name="TextBox 3">
            <a:extLst>
              <a:ext uri="{FF2B5EF4-FFF2-40B4-BE49-F238E27FC236}">
                <a16:creationId xmlns:a16="http://schemas.microsoft.com/office/drawing/2014/main" id="{43444960-3799-332D-AE6D-519F509C987F}"/>
              </a:ext>
            </a:extLst>
          </p:cNvPr>
          <p:cNvSpPr txBox="1"/>
          <p:nvPr/>
        </p:nvSpPr>
        <p:spPr>
          <a:xfrm>
            <a:off x="5987227" y="2634343"/>
            <a:ext cx="5198932" cy="3139321"/>
          </a:xfrm>
          <a:prstGeom prst="rect">
            <a:avLst/>
          </a:prstGeom>
          <a:solidFill>
            <a:schemeClr val="bg1"/>
          </a:solidFill>
          <a:ln w="28575">
            <a:solidFill>
              <a:srgbClr val="E4715A"/>
            </a:solidFill>
          </a:ln>
        </p:spPr>
        <p:txBody>
          <a:bodyPr wrap="square" lIns="91440" tIns="45720" rIns="91440" bIns="45720" rtlCol="0" anchor="t">
            <a:spAutoFit/>
          </a:bodyPr>
          <a:lstStyle/>
          <a:p>
            <a:r>
              <a:rPr lang="en-US">
                <a:latin typeface="Century Gothic"/>
              </a:rPr>
              <a:t>Examples of passive voice:</a:t>
            </a:r>
          </a:p>
          <a:p>
            <a:endParaRPr lang="en-US">
              <a:latin typeface="Century Gothic"/>
            </a:endParaRPr>
          </a:p>
          <a:p>
            <a:pPr marL="285750" indent="-285750">
              <a:buFont typeface="Arial" panose="020B0604020202020204" pitchFamily="34" charset="0"/>
              <a:buChar char="•"/>
            </a:pPr>
            <a:r>
              <a:rPr lang="en-US">
                <a:latin typeface="Century Gothic"/>
              </a:rPr>
              <a:t>Your initial claim application must include your Social Security number to allow us to verify your identity. </a:t>
            </a:r>
          </a:p>
          <a:p>
            <a:endParaRPr lang="en-US">
              <a:latin typeface="Century Gothic"/>
            </a:endParaRPr>
          </a:p>
          <a:p>
            <a:pPr marL="285750" indent="-285750">
              <a:buFont typeface="Arial" panose="020B0604020202020204" pitchFamily="34" charset="0"/>
              <a:buChar char="•"/>
            </a:pPr>
            <a:r>
              <a:rPr lang="en-US">
                <a:latin typeface="Century Gothic"/>
              </a:rPr>
              <a:t>Your wage and earnings information must be verified for accuracy.</a:t>
            </a:r>
          </a:p>
          <a:p>
            <a:endParaRPr lang="en-US">
              <a:latin typeface="Century Gothic"/>
            </a:endParaRPr>
          </a:p>
          <a:p>
            <a:pPr marL="285750" indent="-285750">
              <a:buFont typeface="Arial" panose="020B0604020202020204" pitchFamily="34" charset="0"/>
              <a:buChar char="•"/>
            </a:pPr>
            <a:r>
              <a:rPr lang="en-US">
                <a:latin typeface="Century Gothic"/>
              </a:rPr>
              <a:t>If any questions arise, they should be sent to the agency for resolution.</a:t>
            </a:r>
          </a:p>
        </p:txBody>
      </p:sp>
      <p:pic>
        <p:nvPicPr>
          <p:cNvPr id="5" name="Picture 4" descr="A black background with white text&#10;&#10;Description automatically generated">
            <a:extLst>
              <a:ext uri="{FF2B5EF4-FFF2-40B4-BE49-F238E27FC236}">
                <a16:creationId xmlns:a16="http://schemas.microsoft.com/office/drawing/2014/main" id="{D3C25CE0-E55F-3711-ACFD-42531F6712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1440608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Conciseness </a:t>
            </a:r>
          </a:p>
        </p:txBody>
      </p:sp>
      <p:sp>
        <p:nvSpPr>
          <p:cNvPr id="2" name="TextBox 1">
            <a:extLst>
              <a:ext uri="{FF2B5EF4-FFF2-40B4-BE49-F238E27FC236}">
                <a16:creationId xmlns:a16="http://schemas.microsoft.com/office/drawing/2014/main" id="{6D17ECCB-D614-7418-E10F-068E522A278A}"/>
              </a:ext>
            </a:extLst>
          </p:cNvPr>
          <p:cNvSpPr txBox="1"/>
          <p:nvPr/>
        </p:nvSpPr>
        <p:spPr>
          <a:xfrm>
            <a:off x="462908" y="2413365"/>
            <a:ext cx="8804158" cy="3170099"/>
          </a:xfrm>
          <a:prstGeom prst="rect">
            <a:avLst/>
          </a:prstGeom>
          <a:noFill/>
        </p:spPr>
        <p:txBody>
          <a:bodyPr wrap="square" lIns="91440" tIns="45720" rIns="91440" bIns="45720" rtlCol="0" anchor="t">
            <a:spAutoFit/>
          </a:bodyPr>
          <a:lstStyle/>
          <a:p>
            <a:r>
              <a:rPr lang="en-US" sz="2000">
                <a:latin typeface="Century Gothic"/>
              </a:rPr>
              <a:t>You can think of conciseness (or concision) as keeping things short and sweet.</a:t>
            </a:r>
          </a:p>
          <a:p>
            <a:endParaRPr lang="en-US" sz="2000">
              <a:latin typeface="Century Gothic"/>
            </a:endParaRPr>
          </a:p>
          <a:p>
            <a:r>
              <a:rPr lang="en-US" sz="2000">
                <a:latin typeface="Century Gothic"/>
              </a:rPr>
              <a:t>Writing concisely is important because people read differently on the web than they do content in physical formats, and because UI claimants may be in an emotionally compromised state.</a:t>
            </a:r>
          </a:p>
          <a:p>
            <a:endParaRPr lang="en-US" sz="2000">
              <a:latin typeface="Century Gothic"/>
            </a:endParaRPr>
          </a:p>
          <a:p>
            <a:r>
              <a:rPr lang="en-US" sz="2000">
                <a:latin typeface="Century Gothic"/>
              </a:rPr>
              <a:t>Keeping content short and direct helps readers maintain their focus, enabling them to more quickly understand what actions they need to take, and when.</a:t>
            </a:r>
          </a:p>
        </p:txBody>
      </p:sp>
      <p:pic>
        <p:nvPicPr>
          <p:cNvPr id="5" name="Picture 4" descr="A group of people walking">
            <a:extLst>
              <a:ext uri="{FF2B5EF4-FFF2-40B4-BE49-F238E27FC236}">
                <a16:creationId xmlns:a16="http://schemas.microsoft.com/office/drawing/2014/main" id="{0BDDA46F-DA47-9833-BEDF-8F70A30A1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890" y="4516522"/>
            <a:ext cx="3195503" cy="2130335"/>
          </a:xfrm>
          <a:prstGeom prst="rect">
            <a:avLst/>
          </a:prstGeom>
        </p:spPr>
      </p:pic>
      <p:pic>
        <p:nvPicPr>
          <p:cNvPr id="4" name="Picture 3" descr="A black background with white text&#10;&#10;Description automatically generated">
            <a:extLst>
              <a:ext uri="{FF2B5EF4-FFF2-40B4-BE49-F238E27FC236}">
                <a16:creationId xmlns:a16="http://schemas.microsoft.com/office/drawing/2014/main" id="{63703AFF-D033-6368-03CC-A1932806DC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1948126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Tips for writing concisely </a:t>
            </a:r>
          </a:p>
        </p:txBody>
      </p:sp>
      <p:sp>
        <p:nvSpPr>
          <p:cNvPr id="2" name="TextBox 1">
            <a:extLst>
              <a:ext uri="{FF2B5EF4-FFF2-40B4-BE49-F238E27FC236}">
                <a16:creationId xmlns:a16="http://schemas.microsoft.com/office/drawing/2014/main" id="{2D62B75A-45E0-A311-DEBB-B07E96EFBBDD}"/>
              </a:ext>
            </a:extLst>
          </p:cNvPr>
          <p:cNvSpPr txBox="1"/>
          <p:nvPr/>
        </p:nvSpPr>
        <p:spPr>
          <a:xfrm>
            <a:off x="461639" y="2088573"/>
            <a:ext cx="7809525" cy="646331"/>
          </a:xfrm>
          <a:prstGeom prst="rect">
            <a:avLst/>
          </a:prstGeom>
          <a:noFill/>
        </p:spPr>
        <p:txBody>
          <a:bodyPr wrap="square" lIns="91440" tIns="45720" rIns="91440" bIns="45720" rtlCol="0" anchor="t">
            <a:spAutoFit/>
          </a:bodyPr>
          <a:lstStyle/>
          <a:p>
            <a:r>
              <a:rPr lang="en-US">
                <a:latin typeface="Century Gothic"/>
              </a:rPr>
              <a:t>The 18F Content Guide (also included in the resources section of this deck) has great advice on writing concisely:</a:t>
            </a:r>
          </a:p>
        </p:txBody>
      </p:sp>
      <p:sp>
        <p:nvSpPr>
          <p:cNvPr id="4" name="TextBox 3">
            <a:extLst>
              <a:ext uri="{FF2B5EF4-FFF2-40B4-BE49-F238E27FC236}">
                <a16:creationId xmlns:a16="http://schemas.microsoft.com/office/drawing/2014/main" id="{59375BCF-120E-4DD8-CD75-B84F96B8E6FE}"/>
              </a:ext>
            </a:extLst>
          </p:cNvPr>
          <p:cNvSpPr txBox="1"/>
          <p:nvPr/>
        </p:nvSpPr>
        <p:spPr>
          <a:xfrm>
            <a:off x="1481667" y="2997200"/>
            <a:ext cx="821266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Century Gothic"/>
              </a:rPr>
              <a:t>Use contractions (such as </a:t>
            </a:r>
            <a:r>
              <a:rPr lang="en-US" i="1">
                <a:latin typeface="Century Gothic"/>
              </a:rPr>
              <a:t>can't</a:t>
            </a:r>
            <a:r>
              <a:rPr lang="en-US">
                <a:latin typeface="Century Gothic"/>
              </a:rPr>
              <a:t> and </a:t>
            </a:r>
            <a:r>
              <a:rPr lang="en-US" i="1">
                <a:latin typeface="Century Gothic"/>
              </a:rPr>
              <a:t>won't</a:t>
            </a:r>
            <a:r>
              <a:rPr lang="en-US">
                <a:latin typeface="Century Gothic"/>
              </a:rPr>
              <a:t>)</a:t>
            </a:r>
          </a:p>
          <a:p>
            <a:pPr marL="285750" indent="-285750">
              <a:buFont typeface="Arial"/>
              <a:buChar char="•"/>
            </a:pPr>
            <a:r>
              <a:rPr lang="en-US">
                <a:latin typeface="Century Gothic"/>
              </a:rPr>
              <a:t>Don't let caveats dictate unwieldy grammar (for example, say </a:t>
            </a:r>
            <a:r>
              <a:rPr lang="en-US" i="1">
                <a:latin typeface="Century Gothic"/>
              </a:rPr>
              <a:t>You can</a:t>
            </a:r>
            <a:r>
              <a:rPr lang="en-US">
                <a:latin typeface="Century Gothic"/>
              </a:rPr>
              <a:t> rather than </a:t>
            </a:r>
            <a:r>
              <a:rPr lang="en-US" i="1">
                <a:latin typeface="Century Gothic"/>
              </a:rPr>
              <a:t>You may be able to</a:t>
            </a:r>
            <a:r>
              <a:rPr lang="en-US">
                <a:latin typeface="Century Gothic"/>
              </a:rPr>
              <a:t>)</a:t>
            </a:r>
          </a:p>
          <a:p>
            <a:pPr marL="285750" indent="-285750">
              <a:buFont typeface="Arial"/>
              <a:buChar char="•"/>
            </a:pPr>
            <a:r>
              <a:rPr lang="en-US">
                <a:latin typeface="Century Gothic"/>
              </a:rPr>
              <a:t>Use the language people are using</a:t>
            </a:r>
          </a:p>
          <a:p>
            <a:pPr marL="285750" indent="-285750">
              <a:buFont typeface="Arial"/>
              <a:buChar char="•"/>
            </a:pPr>
            <a:r>
              <a:rPr lang="en-US">
                <a:latin typeface="Century Gothic"/>
              </a:rPr>
              <a:t>Use </a:t>
            </a:r>
            <a:r>
              <a:rPr lang="en-US">
                <a:latin typeface="Century Gothic"/>
                <a:hlinkClick r:id="rId3"/>
              </a:rPr>
              <a:t>Google Trends</a:t>
            </a:r>
            <a:r>
              <a:rPr lang="en-US">
                <a:latin typeface="Century Gothic"/>
              </a:rPr>
              <a:t> to check for common search terms</a:t>
            </a:r>
          </a:p>
          <a:p>
            <a:pPr marL="285750" indent="-285750">
              <a:buFont typeface="Arial"/>
              <a:buChar char="•"/>
            </a:pPr>
            <a:r>
              <a:rPr lang="en-US">
                <a:latin typeface="Century Gothic"/>
              </a:rPr>
              <a:t>Use short sentences</a:t>
            </a:r>
          </a:p>
          <a:p>
            <a:pPr marL="285750" indent="-285750">
              <a:buFont typeface="Arial"/>
              <a:buChar char="•"/>
            </a:pPr>
            <a:r>
              <a:rPr lang="en-US">
                <a:latin typeface="Century Gothic"/>
              </a:rPr>
              <a:t>Check sentences with more than 25 words to see if you can split them into shorter sentences (for clarity)</a:t>
            </a:r>
          </a:p>
        </p:txBody>
      </p:sp>
      <p:pic>
        <p:nvPicPr>
          <p:cNvPr id="5" name="Picture 4" descr="A black background with white text&#10;&#10;Description automatically generated">
            <a:extLst>
              <a:ext uri="{FF2B5EF4-FFF2-40B4-BE49-F238E27FC236}">
                <a16:creationId xmlns:a16="http://schemas.microsoft.com/office/drawing/2014/main" id="{AD0B400F-2050-C2A4-BACB-E90DE065E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2470384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AB5A-EC89-7B50-7AB5-BF3466FDDF20}"/>
              </a:ext>
            </a:extLst>
          </p:cNvPr>
          <p:cNvSpPr>
            <a:spLocks noGrp="1"/>
          </p:cNvSpPr>
          <p:nvPr>
            <p:ph type="title"/>
          </p:nvPr>
        </p:nvSpPr>
        <p:spPr/>
        <p:txBody>
          <a:bodyPr/>
          <a:lstStyle/>
          <a:p>
            <a:r>
              <a:rPr lang="en-US" b="1">
                <a:latin typeface="Century Gothic"/>
              </a:rPr>
              <a:t>INTRODUCTION</a:t>
            </a:r>
          </a:p>
        </p:txBody>
      </p:sp>
      <p:pic>
        <p:nvPicPr>
          <p:cNvPr id="3" name="Picture 2" descr="A black background with white text&#10;&#10;Description automatically generated">
            <a:extLst>
              <a:ext uri="{FF2B5EF4-FFF2-40B4-BE49-F238E27FC236}">
                <a16:creationId xmlns:a16="http://schemas.microsoft.com/office/drawing/2014/main" id="{892B6403-E02F-9DFA-D478-D339DD2C8D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8808" y="5509643"/>
            <a:ext cx="2401829" cy="481585"/>
          </a:xfrm>
          <a:prstGeom prst="rect">
            <a:avLst/>
          </a:prstGeom>
        </p:spPr>
      </p:pic>
    </p:spTree>
    <p:custDataLst>
      <p:tags r:id="rId1"/>
    </p:custDataLst>
    <p:extLst>
      <p:ext uri="{BB962C8B-B14F-4D97-AF65-F5344CB8AC3E}">
        <p14:creationId xmlns:p14="http://schemas.microsoft.com/office/powerpoint/2010/main" val="1110366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Conscious style</a:t>
            </a:r>
          </a:p>
        </p:txBody>
      </p:sp>
      <p:sp>
        <p:nvSpPr>
          <p:cNvPr id="4" name="Content Placeholder 3">
            <a:extLst>
              <a:ext uri="{FF2B5EF4-FFF2-40B4-BE49-F238E27FC236}">
                <a16:creationId xmlns:a16="http://schemas.microsoft.com/office/drawing/2014/main" id="{CA1D4982-AD24-66DC-479F-49A4B648FB42}"/>
              </a:ext>
            </a:extLst>
          </p:cNvPr>
          <p:cNvSpPr>
            <a:spLocks noGrp="1"/>
          </p:cNvSpPr>
          <p:nvPr>
            <p:ph idx="1"/>
          </p:nvPr>
        </p:nvSpPr>
        <p:spPr/>
        <p:txBody>
          <a:bodyPr>
            <a:normAutofit/>
          </a:bodyPr>
          <a:lstStyle/>
          <a:p>
            <a:pPr marL="0" indent="0">
              <a:buNone/>
            </a:pPr>
            <a:r>
              <a:rPr lang="en-US" sz="2800" b="0" i="0" u="none" strike="noStrike">
                <a:solidFill>
                  <a:schemeClr val="accent2"/>
                </a:solidFill>
                <a:effectLst/>
                <a:latin typeface="Century Gothic"/>
                <a:hlinkClick r:id="rId4">
                  <a:extLst>
                    <a:ext uri="{A12FA001-AC4F-418D-AE19-62706E023703}">
                      <ahyp:hlinkClr xmlns:ahyp="http://schemas.microsoft.com/office/drawing/2018/hyperlinkcolor" val="tx"/>
                    </a:ext>
                  </a:extLst>
                </a:hlinkClick>
              </a:rPr>
              <a:t>The Conscious Style Guide</a:t>
            </a:r>
            <a:r>
              <a:rPr lang="en-US" sz="2800" b="0" i="0" u="none" strike="noStrike">
                <a:solidFill>
                  <a:schemeClr val="accent2"/>
                </a:solidFill>
                <a:effectLst/>
                <a:latin typeface="Century Gothic"/>
              </a:rPr>
              <a:t> is an online resource for kind, compassionate, and inclusive language</a:t>
            </a:r>
            <a:r>
              <a:rPr lang="en-US" sz="2800">
                <a:solidFill>
                  <a:schemeClr val="accent2"/>
                </a:solidFill>
                <a:latin typeface="Century Gothic"/>
              </a:rPr>
              <a:t>.</a:t>
            </a:r>
            <a:endParaRPr lang="en-US" sz="2800" b="0" i="0" u="none" strike="noStrike">
              <a:solidFill>
                <a:schemeClr val="accent2"/>
              </a:solidFill>
              <a:effectLst/>
              <a:latin typeface="Century Gothic"/>
            </a:endParaRPr>
          </a:p>
          <a:p>
            <a:pPr marL="0" indent="0">
              <a:buNone/>
            </a:pPr>
            <a:endParaRPr lang="en-US" sz="2800">
              <a:solidFill>
                <a:schemeClr val="accent2"/>
              </a:solidFill>
              <a:latin typeface="Century Gothic"/>
            </a:endParaRPr>
          </a:p>
          <a:p>
            <a:pPr marL="0" indent="0">
              <a:buNone/>
            </a:pPr>
            <a:r>
              <a:rPr lang="en-US" sz="2000" b="1">
                <a:solidFill>
                  <a:srgbClr val="E4715A"/>
                </a:solidFill>
                <a:latin typeface="Century Gothic"/>
              </a:rPr>
              <a:t> </a:t>
            </a:r>
            <a:r>
              <a:rPr lang="en-US" sz="2000" b="1" i="0" u="none" strike="noStrike">
                <a:solidFill>
                  <a:srgbClr val="E4715A"/>
                </a:solidFill>
                <a:effectLst/>
                <a:latin typeface="Century Gothic"/>
              </a:rPr>
              <a:t>-- Karen Yin, creator of the Conscious Style Guide</a:t>
            </a:r>
            <a:endParaRPr lang="en-US" sz="2000" b="1">
              <a:solidFill>
                <a:srgbClr val="E4715A"/>
              </a:solidFill>
              <a:latin typeface="Century Gothic"/>
            </a:endParaRPr>
          </a:p>
        </p:txBody>
      </p:sp>
      <p:pic>
        <p:nvPicPr>
          <p:cNvPr id="2" name="Picture 1" descr="A black background with white text&#10;&#10;Description automatically generated">
            <a:extLst>
              <a:ext uri="{FF2B5EF4-FFF2-40B4-BE49-F238E27FC236}">
                <a16:creationId xmlns:a16="http://schemas.microsoft.com/office/drawing/2014/main" id="{7675E392-B3C3-6A07-8739-A69CB74633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1568058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Conscious style tips</a:t>
            </a:r>
          </a:p>
        </p:txBody>
      </p:sp>
      <p:sp>
        <p:nvSpPr>
          <p:cNvPr id="4" name="Content Placeholder 3">
            <a:extLst>
              <a:ext uri="{FF2B5EF4-FFF2-40B4-BE49-F238E27FC236}">
                <a16:creationId xmlns:a16="http://schemas.microsoft.com/office/drawing/2014/main" id="{CA1D4982-AD24-66DC-479F-49A4B648FB42}"/>
              </a:ext>
            </a:extLst>
          </p:cNvPr>
          <p:cNvSpPr>
            <a:spLocks noGrp="1"/>
          </p:cNvSpPr>
          <p:nvPr>
            <p:ph idx="1"/>
          </p:nvPr>
        </p:nvSpPr>
        <p:spPr/>
        <p:txBody>
          <a:bodyPr>
            <a:normAutofit/>
          </a:bodyPr>
          <a:lstStyle/>
          <a:p>
            <a:pPr marL="305435" indent="-305435" fontAlgn="base">
              <a:spcBef>
                <a:spcPts val="0"/>
              </a:spcBef>
              <a:spcAft>
                <a:spcPts val="0"/>
              </a:spcAft>
            </a:pPr>
            <a:r>
              <a:rPr lang="en-US" sz="2800">
                <a:solidFill>
                  <a:srgbClr val="000000"/>
                </a:solidFill>
                <a:latin typeface="Century Gothic"/>
              </a:rPr>
              <a:t>Avoid using adjectives as nouns to describe people</a:t>
            </a:r>
            <a:r>
              <a:rPr lang="en-US" sz="2800" b="0" i="1" u="none" strike="noStrike">
                <a:solidFill>
                  <a:srgbClr val="000000"/>
                </a:solidFill>
                <a:effectLst/>
                <a:latin typeface="Century Gothic"/>
              </a:rPr>
              <a:t>.</a:t>
            </a:r>
            <a:r>
              <a:rPr lang="en-US" sz="2800" b="0" i="0" u="none" strike="noStrike">
                <a:solidFill>
                  <a:srgbClr val="000000"/>
                </a:solidFill>
                <a:effectLst/>
                <a:latin typeface="Century Gothic"/>
              </a:rPr>
              <a:t> </a:t>
            </a:r>
          </a:p>
          <a:p>
            <a:pPr marL="305435" indent="-305435" fontAlgn="base">
              <a:spcBef>
                <a:spcPts val="0"/>
              </a:spcBef>
              <a:spcAft>
                <a:spcPts val="0"/>
              </a:spcAft>
            </a:pPr>
            <a:r>
              <a:rPr lang="en-US" sz="2800" b="0" i="0" u="none" strike="noStrike">
                <a:solidFill>
                  <a:srgbClr val="000000"/>
                </a:solidFill>
                <a:effectLst/>
                <a:latin typeface="Century Gothic"/>
              </a:rPr>
              <a:t>Default to gender-neutral language.</a:t>
            </a:r>
          </a:p>
          <a:p>
            <a:pPr marL="305435" indent="-305435" fontAlgn="base">
              <a:spcBef>
                <a:spcPts val="0"/>
              </a:spcBef>
              <a:spcAft>
                <a:spcPts val="0"/>
              </a:spcAft>
            </a:pPr>
            <a:r>
              <a:rPr lang="en-US" sz="2800" b="0" i="0" u="none" strike="noStrike">
                <a:solidFill>
                  <a:srgbClr val="000000"/>
                </a:solidFill>
                <a:effectLst/>
                <a:latin typeface="Century Gothic"/>
              </a:rPr>
              <a:t>Avoid writing that draws on gender bias.</a:t>
            </a:r>
          </a:p>
          <a:p>
            <a:pPr marL="305435" indent="-305435" fontAlgn="base">
              <a:spcBef>
                <a:spcPts val="0"/>
              </a:spcBef>
              <a:spcAft>
                <a:spcPts val="1600"/>
              </a:spcAft>
            </a:pPr>
            <a:r>
              <a:rPr lang="en-US" sz="2800">
                <a:solidFill>
                  <a:srgbClr val="000000"/>
                </a:solidFill>
                <a:latin typeface="Century Gothic"/>
              </a:rPr>
              <a:t>Don’t use </a:t>
            </a:r>
            <a:r>
              <a:rPr lang="en-US" sz="2800" i="1">
                <a:solidFill>
                  <a:srgbClr val="000000"/>
                </a:solidFill>
                <a:latin typeface="Century Gothic"/>
              </a:rPr>
              <a:t>female </a:t>
            </a:r>
            <a:r>
              <a:rPr lang="en-US" sz="2800">
                <a:solidFill>
                  <a:srgbClr val="000000"/>
                </a:solidFill>
                <a:latin typeface="Century Gothic"/>
              </a:rPr>
              <a:t>as a substitute for </a:t>
            </a:r>
            <a:r>
              <a:rPr lang="en-US" sz="2800" i="1">
                <a:solidFill>
                  <a:srgbClr val="000000"/>
                </a:solidFill>
                <a:latin typeface="Century Gothic"/>
              </a:rPr>
              <a:t>novice</a:t>
            </a:r>
            <a:r>
              <a:rPr lang="en-US" sz="2400">
                <a:solidFill>
                  <a:srgbClr val="000000"/>
                </a:solidFill>
                <a:latin typeface="Century Gothic"/>
              </a:rPr>
              <a:t>.</a:t>
            </a:r>
            <a:endParaRPr lang="en-US" sz="2400" b="0" i="0" u="none" strike="noStrike">
              <a:solidFill>
                <a:srgbClr val="000000"/>
              </a:solidFill>
              <a:effectLst/>
              <a:latin typeface="Century Gothic"/>
            </a:endParaRPr>
          </a:p>
        </p:txBody>
      </p:sp>
      <p:pic>
        <p:nvPicPr>
          <p:cNvPr id="2" name="Picture 1" descr="A black background with white text&#10;&#10;Description automatically generated">
            <a:extLst>
              <a:ext uri="{FF2B5EF4-FFF2-40B4-BE49-F238E27FC236}">
                <a16:creationId xmlns:a16="http://schemas.microsoft.com/office/drawing/2014/main" id="{2286F589-FF49-A22F-12F7-EB9421FFB0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587589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Contextual help</a:t>
            </a:r>
          </a:p>
        </p:txBody>
      </p:sp>
      <p:sp>
        <p:nvSpPr>
          <p:cNvPr id="2" name="TextBox 1">
            <a:extLst>
              <a:ext uri="{FF2B5EF4-FFF2-40B4-BE49-F238E27FC236}">
                <a16:creationId xmlns:a16="http://schemas.microsoft.com/office/drawing/2014/main" id="{D2F812E7-4423-62F5-35C3-5D9EEA54E816}"/>
              </a:ext>
            </a:extLst>
          </p:cNvPr>
          <p:cNvSpPr txBox="1"/>
          <p:nvPr/>
        </p:nvSpPr>
        <p:spPr>
          <a:xfrm>
            <a:off x="461639" y="2244436"/>
            <a:ext cx="11103443" cy="2308324"/>
          </a:xfrm>
          <a:prstGeom prst="rect">
            <a:avLst/>
          </a:prstGeom>
          <a:noFill/>
        </p:spPr>
        <p:txBody>
          <a:bodyPr wrap="square" lIns="91440" tIns="45720" rIns="91440" bIns="45720" rtlCol="0" anchor="t">
            <a:spAutoFit/>
          </a:bodyPr>
          <a:lstStyle/>
          <a:p>
            <a:r>
              <a:rPr lang="en-US">
                <a:latin typeface="Century Gothic"/>
              </a:rPr>
              <a:t>Contextual help isn’t strictly a content issue – it involves interaction and visual design work, as well – but providing contextual help to users when they need it compounds the benefits of plain language.</a:t>
            </a:r>
          </a:p>
          <a:p>
            <a:endParaRPr lang="en-US">
              <a:latin typeface="Century Gothic"/>
            </a:endParaRPr>
          </a:p>
          <a:p>
            <a:r>
              <a:rPr lang="en-US">
                <a:latin typeface="Century Gothic"/>
              </a:rPr>
              <a:t>What is contextual help? It’s offering assistance or extra guidance to users in the moment they need it. Tooltips (hover text), help text, and inline suggestions are all examples of contextual help.</a:t>
            </a:r>
          </a:p>
          <a:p>
            <a:endParaRPr lang="en-US">
              <a:latin typeface="Century Gothic"/>
            </a:endParaRPr>
          </a:p>
          <a:p>
            <a:pPr marL="285750" indent="-285750">
              <a:buFont typeface="Arial" panose="020B0604020202020204" pitchFamily="34" charset="0"/>
              <a:buChar char="•"/>
            </a:pPr>
            <a:endParaRPr lang="en-US">
              <a:latin typeface="Century Gothic"/>
            </a:endParaRPr>
          </a:p>
        </p:txBody>
      </p:sp>
      <p:pic>
        <p:nvPicPr>
          <p:cNvPr id="4" name="Picture 4">
            <a:extLst>
              <a:ext uri="{FF2B5EF4-FFF2-40B4-BE49-F238E27FC236}">
                <a16:creationId xmlns:a16="http://schemas.microsoft.com/office/drawing/2014/main" id="{A8C2B0D1-CB0F-BC73-3DD6-4F37448ECDDD}"/>
              </a:ext>
            </a:extLst>
          </p:cNvPr>
          <p:cNvPicPr>
            <a:picLocks noChangeAspect="1"/>
          </p:cNvPicPr>
          <p:nvPr/>
        </p:nvPicPr>
        <p:blipFill>
          <a:blip r:embed="rId3"/>
          <a:stretch>
            <a:fillRect/>
          </a:stretch>
        </p:blipFill>
        <p:spPr>
          <a:xfrm>
            <a:off x="838200" y="4346902"/>
            <a:ext cx="2743200" cy="1686330"/>
          </a:xfrm>
          <a:prstGeom prst="rect">
            <a:avLst/>
          </a:prstGeom>
        </p:spPr>
      </p:pic>
      <p:pic>
        <p:nvPicPr>
          <p:cNvPr id="5" name="Picture 5">
            <a:extLst>
              <a:ext uri="{FF2B5EF4-FFF2-40B4-BE49-F238E27FC236}">
                <a16:creationId xmlns:a16="http://schemas.microsoft.com/office/drawing/2014/main" id="{11B70137-C104-DFAE-5D60-3BA04FA90B5A}"/>
              </a:ext>
            </a:extLst>
          </p:cNvPr>
          <p:cNvPicPr>
            <a:picLocks noChangeAspect="1"/>
          </p:cNvPicPr>
          <p:nvPr/>
        </p:nvPicPr>
        <p:blipFill>
          <a:blip r:embed="rId4"/>
          <a:stretch>
            <a:fillRect/>
          </a:stretch>
        </p:blipFill>
        <p:spPr>
          <a:xfrm>
            <a:off x="4013200" y="4505208"/>
            <a:ext cx="4275666" cy="1369715"/>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7F40B3DD-D9C1-96E3-D52F-5E447801D5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585479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Contextual help</a:t>
            </a:r>
          </a:p>
        </p:txBody>
      </p:sp>
      <p:sp>
        <p:nvSpPr>
          <p:cNvPr id="2" name="TextBox 1">
            <a:extLst>
              <a:ext uri="{FF2B5EF4-FFF2-40B4-BE49-F238E27FC236}">
                <a16:creationId xmlns:a16="http://schemas.microsoft.com/office/drawing/2014/main" id="{D2F812E7-4423-62F5-35C3-5D9EEA54E816}"/>
              </a:ext>
            </a:extLst>
          </p:cNvPr>
          <p:cNvSpPr txBox="1"/>
          <p:nvPr/>
        </p:nvSpPr>
        <p:spPr>
          <a:xfrm>
            <a:off x="461639" y="2244436"/>
            <a:ext cx="11103443" cy="2831544"/>
          </a:xfrm>
          <a:prstGeom prst="rect">
            <a:avLst/>
          </a:prstGeom>
          <a:noFill/>
        </p:spPr>
        <p:txBody>
          <a:bodyPr wrap="square" lIns="91440" tIns="45720" rIns="91440" bIns="45720" rtlCol="0" anchor="t">
            <a:spAutoFit/>
          </a:bodyPr>
          <a:lstStyle/>
          <a:p>
            <a:r>
              <a:rPr lang="en-US" sz="2000">
                <a:latin typeface="Century Gothic"/>
              </a:rPr>
              <a:t>Why is contextual help important in the context of UI applications and other materials?</a:t>
            </a:r>
          </a:p>
          <a:p>
            <a:endParaRPr lang="en-US" sz="2000">
              <a:latin typeface="Century Gothic"/>
            </a:endParaRPr>
          </a:p>
          <a:p>
            <a:pPr marL="285750" indent="-285750">
              <a:buFont typeface="Arial" panose="020B0604020202020204" pitchFamily="34" charset="0"/>
              <a:buChar char="•"/>
            </a:pPr>
            <a:r>
              <a:rPr lang="en-US" sz="2000">
                <a:latin typeface="Century Gothic"/>
              </a:rPr>
              <a:t>It allows users to learn more about a word or concept without having to navigate to another page (especially helpful while someone is completing a form).</a:t>
            </a:r>
          </a:p>
          <a:p>
            <a:pPr marL="285750" indent="-285750">
              <a:buFont typeface="Arial" panose="020B0604020202020204" pitchFamily="34" charset="0"/>
              <a:buChar char="•"/>
            </a:pPr>
            <a:r>
              <a:rPr lang="en-US" sz="2000">
                <a:latin typeface="Century Gothic"/>
              </a:rPr>
              <a:t>The UI space is known for having lots of complex terminology and concepts, which would benefit from plain-language definition.</a:t>
            </a:r>
          </a:p>
          <a:p>
            <a:pPr marL="285750" indent="-285750">
              <a:buFont typeface="Arial" panose="020B0604020202020204" pitchFamily="34" charset="0"/>
              <a:buChar char="•"/>
            </a:pPr>
            <a:r>
              <a:rPr lang="en-US" sz="2000">
                <a:latin typeface="Century Gothic"/>
              </a:rPr>
              <a:t>Claimants (target users) may be in an emotionally compromised state &amp; therefore more likely to benefit from contextual help.</a:t>
            </a:r>
          </a:p>
          <a:p>
            <a:pPr marL="285750" indent="-285750">
              <a:buFont typeface="Arial" panose="020B0604020202020204" pitchFamily="34" charset="0"/>
              <a:buChar char="•"/>
            </a:pPr>
            <a:endParaRPr lang="en-US">
              <a:latin typeface="Century Gothic"/>
            </a:endParaRPr>
          </a:p>
        </p:txBody>
      </p:sp>
      <p:pic>
        <p:nvPicPr>
          <p:cNvPr id="4" name="Picture 3" descr="A black background with white text&#10;&#10;Description automatically generated">
            <a:extLst>
              <a:ext uri="{FF2B5EF4-FFF2-40B4-BE49-F238E27FC236}">
                <a16:creationId xmlns:a16="http://schemas.microsoft.com/office/drawing/2014/main" id="{A2A71731-0509-8E9D-5D32-E3FF97F71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4290910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Discussion </a:t>
            </a:r>
          </a:p>
        </p:txBody>
      </p:sp>
      <p:sp>
        <p:nvSpPr>
          <p:cNvPr id="2" name="TextBox 1">
            <a:extLst>
              <a:ext uri="{FF2B5EF4-FFF2-40B4-BE49-F238E27FC236}">
                <a16:creationId xmlns:a16="http://schemas.microsoft.com/office/drawing/2014/main" id="{F7B66C3A-CE5C-39D2-EFDE-FDDD1C391ACD}"/>
              </a:ext>
            </a:extLst>
          </p:cNvPr>
          <p:cNvSpPr txBox="1"/>
          <p:nvPr/>
        </p:nvSpPr>
        <p:spPr>
          <a:xfrm>
            <a:off x="461639" y="2490652"/>
            <a:ext cx="9165373" cy="2677656"/>
          </a:xfrm>
          <a:prstGeom prst="rect">
            <a:avLst/>
          </a:prstGeom>
          <a:noFill/>
        </p:spPr>
        <p:txBody>
          <a:bodyPr wrap="square" lIns="91440" tIns="45720" rIns="91440" bIns="45720" rtlCol="0" anchor="t">
            <a:spAutoFit/>
          </a:bodyPr>
          <a:lstStyle/>
          <a:p>
            <a:r>
              <a:rPr lang="en-US" sz="2400">
                <a:latin typeface="Century Gothic"/>
              </a:rPr>
              <a:t>Plain language includes several tactics, including addressing the user, using active voice, being concise, using inclusive language, and using contextual help. </a:t>
            </a:r>
            <a:endParaRPr lang="en-US"/>
          </a:p>
          <a:p>
            <a:endParaRPr lang="en-US" sz="2400">
              <a:latin typeface="Century Gothic"/>
            </a:endParaRPr>
          </a:p>
          <a:p>
            <a:pPr marL="342900" indent="-342900">
              <a:buFont typeface="Arial"/>
              <a:buChar char="•"/>
            </a:pPr>
            <a:r>
              <a:rPr lang="en-US" sz="2400">
                <a:latin typeface="Century Gothic"/>
              </a:rPr>
              <a:t>Which of these approaches is your team already using? </a:t>
            </a:r>
          </a:p>
          <a:p>
            <a:pPr marL="342900" indent="-342900">
              <a:buFont typeface="Arial"/>
              <a:buChar char="•"/>
            </a:pPr>
            <a:r>
              <a:rPr lang="en-US" sz="2400">
                <a:latin typeface="Century Gothic"/>
              </a:rPr>
              <a:t>Which might you introduce? </a:t>
            </a:r>
          </a:p>
          <a:p>
            <a:pPr marL="342900" indent="-342900">
              <a:buFont typeface="Arial"/>
              <a:buChar char="•"/>
            </a:pPr>
            <a:r>
              <a:rPr lang="en-US" sz="2400">
                <a:latin typeface="Century Gothic"/>
              </a:rPr>
              <a:t>Which might have the biggest impact on your audience?</a:t>
            </a:r>
          </a:p>
        </p:txBody>
      </p:sp>
      <p:pic>
        <p:nvPicPr>
          <p:cNvPr id="4" name="Picture 3" descr="A black background with white text&#10;&#10;Description automatically generated">
            <a:extLst>
              <a:ext uri="{FF2B5EF4-FFF2-40B4-BE49-F238E27FC236}">
                <a16:creationId xmlns:a16="http://schemas.microsoft.com/office/drawing/2014/main" id="{68000569-C9A7-5E17-42BD-AD5EFC1DB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4092111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AB5A-EC89-7B50-7AB5-BF3466FDDF20}"/>
              </a:ext>
            </a:extLst>
          </p:cNvPr>
          <p:cNvSpPr>
            <a:spLocks noGrp="1"/>
          </p:cNvSpPr>
          <p:nvPr>
            <p:ph type="title"/>
          </p:nvPr>
        </p:nvSpPr>
        <p:spPr/>
        <p:txBody>
          <a:bodyPr/>
          <a:lstStyle/>
          <a:p>
            <a:r>
              <a:rPr lang="en-US" b="1">
                <a:latin typeface="Century Gothic"/>
              </a:rPr>
              <a:t>VALIDATING YOUR WORK</a:t>
            </a:r>
          </a:p>
        </p:txBody>
      </p:sp>
      <p:pic>
        <p:nvPicPr>
          <p:cNvPr id="3" name="Picture 2" descr="A black background with white text&#10;&#10;Description automatically generated">
            <a:extLst>
              <a:ext uri="{FF2B5EF4-FFF2-40B4-BE49-F238E27FC236}">
                <a16:creationId xmlns:a16="http://schemas.microsoft.com/office/drawing/2014/main" id="{C2EBB354-3F6F-29E0-2519-C377D6A17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808" y="5509643"/>
            <a:ext cx="2401829" cy="481585"/>
          </a:xfrm>
          <a:prstGeom prst="rect">
            <a:avLst/>
          </a:prstGeom>
        </p:spPr>
      </p:pic>
    </p:spTree>
    <p:custDataLst>
      <p:tags r:id="rId1"/>
    </p:custDataLst>
    <p:extLst>
      <p:ext uri="{BB962C8B-B14F-4D97-AF65-F5344CB8AC3E}">
        <p14:creationId xmlns:p14="http://schemas.microsoft.com/office/powerpoint/2010/main" val="220812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Tips for validating your work</a:t>
            </a:r>
          </a:p>
        </p:txBody>
      </p:sp>
      <p:sp>
        <p:nvSpPr>
          <p:cNvPr id="6" name="TextBox 5">
            <a:extLst>
              <a:ext uri="{FF2B5EF4-FFF2-40B4-BE49-F238E27FC236}">
                <a16:creationId xmlns:a16="http://schemas.microsoft.com/office/drawing/2014/main" id="{597D0CD0-8178-4D46-C2A7-0C4C8B03CE14}"/>
              </a:ext>
            </a:extLst>
          </p:cNvPr>
          <p:cNvSpPr txBox="1"/>
          <p:nvPr/>
        </p:nvSpPr>
        <p:spPr>
          <a:xfrm>
            <a:off x="461639" y="1947317"/>
            <a:ext cx="10957970" cy="452431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b="1" dirty="0">
                <a:latin typeface="Century Gothic"/>
              </a:rPr>
              <a:t>Get leadership buy in</a:t>
            </a:r>
            <a:r>
              <a:rPr lang="en-US" sz="2400" dirty="0">
                <a:latin typeface="Century Gothic"/>
              </a:rPr>
              <a:t>: Getting management’s support for ongoing UX research will establish the importance of research across your agency and can help you secure the resources necessary to conduct ongoing research. </a:t>
            </a:r>
          </a:p>
          <a:p>
            <a:pPr marL="342900" indent="-342900">
              <a:buFont typeface="Arial" panose="020B0604020202020204" pitchFamily="34" charset="0"/>
              <a:buChar char="•"/>
            </a:pPr>
            <a:r>
              <a:rPr lang="en-US" sz="2400" b="1" dirty="0">
                <a:latin typeface="Century Gothic"/>
              </a:rPr>
              <a:t>Establish clear research goals</a:t>
            </a:r>
            <a:r>
              <a:rPr lang="en-US" sz="2400" dirty="0">
                <a:latin typeface="Century Gothic"/>
              </a:rPr>
              <a:t>: The methodology (or methodologies) you choose will be directly related to what you’re trying to learn. </a:t>
            </a:r>
          </a:p>
          <a:p>
            <a:pPr marL="342900" indent="-342900">
              <a:buFont typeface="Arial" panose="020B0604020202020204" pitchFamily="34" charset="0"/>
              <a:buChar char="•"/>
            </a:pPr>
            <a:r>
              <a:rPr lang="en-US" sz="2400" b="1" dirty="0">
                <a:latin typeface="Century Gothic"/>
              </a:rPr>
              <a:t>Plan research throughout the content life cycle</a:t>
            </a:r>
            <a:r>
              <a:rPr lang="en-US" sz="2400" dirty="0">
                <a:latin typeface="Century Gothic"/>
              </a:rPr>
              <a:t>: Many of us think of testing published content, but you can do research throughout the content life cycle.</a:t>
            </a:r>
          </a:p>
          <a:p>
            <a:pPr marL="342900" indent="-342900">
              <a:buFont typeface="Arial" panose="020B0604020202020204" pitchFamily="34" charset="0"/>
              <a:buChar char="•"/>
            </a:pPr>
            <a:r>
              <a:rPr lang="en-US" sz="2400" b="1" dirty="0">
                <a:latin typeface="Century Gothic"/>
              </a:rPr>
              <a:t>Be open to iteration</a:t>
            </a:r>
            <a:r>
              <a:rPr lang="en-US" sz="2400" dirty="0">
                <a:latin typeface="Century Gothic"/>
              </a:rPr>
              <a:t>: Doing research is only one step toward creating (or maintaining) useful, usable content – use research findings to inform content updates.</a:t>
            </a:r>
          </a:p>
        </p:txBody>
      </p:sp>
      <p:sp>
        <p:nvSpPr>
          <p:cNvPr id="7" name="TextBox 6">
            <a:extLst>
              <a:ext uri="{FF2B5EF4-FFF2-40B4-BE49-F238E27FC236}">
                <a16:creationId xmlns:a16="http://schemas.microsoft.com/office/drawing/2014/main" id="{F3D24CCC-6F8C-9D50-AABF-453AB1971CB8}"/>
              </a:ext>
            </a:extLst>
          </p:cNvPr>
          <p:cNvSpPr txBox="1"/>
          <p:nvPr/>
        </p:nvSpPr>
        <p:spPr>
          <a:xfrm>
            <a:off x="773050" y="6549902"/>
            <a:ext cx="10432473" cy="338554"/>
          </a:xfrm>
          <a:prstGeom prst="rect">
            <a:avLst/>
          </a:prstGeom>
          <a:noFill/>
        </p:spPr>
        <p:txBody>
          <a:bodyPr wrap="square" lIns="91440" tIns="45720" rIns="91440" bIns="45720" rtlCol="0" anchor="t">
            <a:spAutoFit/>
          </a:bodyPr>
          <a:lstStyle/>
          <a:p>
            <a:r>
              <a:rPr lang="en-US" sz="1600"/>
              <a:t>Find more information at </a:t>
            </a:r>
            <a:r>
              <a:rPr lang="en-US" sz="1600">
                <a:hlinkClick r:id="rId4"/>
              </a:rPr>
              <a:t>plainlanguage.gov</a:t>
            </a:r>
            <a:r>
              <a:rPr lang="en-US" sz="1600"/>
              <a:t> and at </a:t>
            </a:r>
            <a:r>
              <a:rPr lang="en-US" sz="1600">
                <a:hlinkClick r:id="rId5"/>
              </a:rPr>
              <a:t>18F Methods</a:t>
            </a:r>
            <a:r>
              <a:rPr lang="en-US" sz="1600"/>
              <a:t>.</a:t>
            </a:r>
          </a:p>
        </p:txBody>
      </p:sp>
      <p:pic>
        <p:nvPicPr>
          <p:cNvPr id="2" name="Picture 1" descr="A black background with white text&#10;&#10;Description automatically generated">
            <a:extLst>
              <a:ext uri="{FF2B5EF4-FFF2-40B4-BE49-F238E27FC236}">
                <a16:creationId xmlns:a16="http://schemas.microsoft.com/office/drawing/2014/main" id="{0A6554A9-7B0A-7EDB-BB6F-9F10E0218B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4137798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How to use this deck moving forward</a:t>
            </a:r>
          </a:p>
        </p:txBody>
      </p:sp>
      <p:sp>
        <p:nvSpPr>
          <p:cNvPr id="4" name="TextBox 3">
            <a:extLst>
              <a:ext uri="{FF2B5EF4-FFF2-40B4-BE49-F238E27FC236}">
                <a16:creationId xmlns:a16="http://schemas.microsoft.com/office/drawing/2014/main" id="{DFF1FEE6-ABC2-F94C-D265-69214AC97368}"/>
              </a:ext>
            </a:extLst>
          </p:cNvPr>
          <p:cNvSpPr txBox="1"/>
          <p:nvPr/>
        </p:nvSpPr>
        <p:spPr>
          <a:xfrm>
            <a:off x="458679" y="1974214"/>
            <a:ext cx="11274641" cy="4893647"/>
          </a:xfrm>
          <a:prstGeom prst="rect">
            <a:avLst/>
          </a:prstGeom>
          <a:noFill/>
        </p:spPr>
        <p:txBody>
          <a:bodyPr wrap="square" lIns="91440" tIns="45720" rIns="91440" bIns="45720" rtlCol="0" anchor="t">
            <a:spAutoFit/>
          </a:bodyPr>
          <a:lstStyle/>
          <a:p>
            <a:r>
              <a:rPr lang="en-US" sz="2400">
                <a:latin typeface="Century Gothic"/>
              </a:rPr>
              <a:t>We hope you’ve enjoyed and gained valuable information from this workshop (and if you have any questions, we’ll have a Q&amp;A momentarily – you can also follow up afterward.)</a:t>
            </a:r>
          </a:p>
          <a:p>
            <a:endParaRPr lang="en-US" sz="2400">
              <a:latin typeface="Century Gothic"/>
            </a:endParaRPr>
          </a:p>
          <a:p>
            <a:r>
              <a:rPr lang="en-US" sz="2400">
                <a:latin typeface="Century Gothic"/>
              </a:rPr>
              <a:t>Here are some ways you can use this deck in the future:</a:t>
            </a:r>
          </a:p>
          <a:p>
            <a:pPr marL="285750" indent="-285750">
              <a:buFont typeface="Arial" panose="020B0604020202020204" pitchFamily="34" charset="0"/>
              <a:buChar char="•"/>
            </a:pPr>
            <a:r>
              <a:rPr lang="en-US" sz="2400">
                <a:latin typeface="Century Gothic"/>
              </a:rPr>
              <a:t>Share it with colleagues who are interested in learning more about plain language.</a:t>
            </a:r>
          </a:p>
          <a:p>
            <a:pPr marL="285750" indent="-285750">
              <a:buFont typeface="Arial" panose="020B0604020202020204" pitchFamily="34" charset="0"/>
              <a:buChar char="•"/>
            </a:pPr>
            <a:r>
              <a:rPr lang="en-US" sz="2400">
                <a:latin typeface="Century Gothic"/>
              </a:rPr>
              <a:t>Use it as a jumping-off point for a more comprehensive course of self-directed study (the resources section might be especially useful here).</a:t>
            </a:r>
          </a:p>
          <a:p>
            <a:pPr marL="285750" indent="-285750">
              <a:buFont typeface="Arial" panose="020B0604020202020204" pitchFamily="34" charset="0"/>
              <a:buChar char="•"/>
            </a:pPr>
            <a:r>
              <a:rPr lang="en-US" sz="2400">
                <a:latin typeface="Century Gothic"/>
              </a:rPr>
              <a:t>Share it with your leadership team to highlight the benefits of using plain language, which can help with future resourcing.</a:t>
            </a:r>
          </a:p>
          <a:p>
            <a:pPr marL="285750" indent="-285750">
              <a:buFont typeface="Arial" panose="020B0604020202020204" pitchFamily="34" charset="0"/>
              <a:buChar char="•"/>
            </a:pPr>
            <a:r>
              <a:rPr lang="en-US" sz="2400">
                <a:latin typeface="Century Gothic"/>
              </a:rPr>
              <a:t>Use it as you’re writing or editing content to keep plain-language tactics top of mind.</a:t>
            </a:r>
          </a:p>
        </p:txBody>
      </p:sp>
      <p:pic>
        <p:nvPicPr>
          <p:cNvPr id="2" name="Picture 1" descr="A black background with white text&#10;&#10;Description automatically generated">
            <a:extLst>
              <a:ext uri="{FF2B5EF4-FFF2-40B4-BE49-F238E27FC236}">
                <a16:creationId xmlns:a16="http://schemas.microsoft.com/office/drawing/2014/main" id="{B0D7D985-1AA7-FF8B-3C58-13AB3EB97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2058229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AB5A-EC89-7B50-7AB5-BF3466FDDF20}"/>
              </a:ext>
            </a:extLst>
          </p:cNvPr>
          <p:cNvSpPr>
            <a:spLocks noGrp="1"/>
          </p:cNvSpPr>
          <p:nvPr>
            <p:ph type="title"/>
          </p:nvPr>
        </p:nvSpPr>
        <p:spPr/>
        <p:txBody>
          <a:bodyPr/>
          <a:lstStyle/>
          <a:p>
            <a:r>
              <a:rPr lang="en-US" b="1">
                <a:latin typeface="Century Gothic"/>
              </a:rPr>
              <a:t>Additional resources</a:t>
            </a:r>
          </a:p>
        </p:txBody>
      </p:sp>
      <p:pic>
        <p:nvPicPr>
          <p:cNvPr id="3" name="Picture 2" descr="A black background with white text&#10;&#10;Description automatically generated">
            <a:extLst>
              <a:ext uri="{FF2B5EF4-FFF2-40B4-BE49-F238E27FC236}">
                <a16:creationId xmlns:a16="http://schemas.microsoft.com/office/drawing/2014/main" id="{B200E9B8-A240-E309-B455-9262EAD00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808" y="5509643"/>
            <a:ext cx="2401829" cy="481585"/>
          </a:xfrm>
          <a:prstGeom prst="rect">
            <a:avLst/>
          </a:prstGeom>
        </p:spPr>
      </p:pic>
    </p:spTree>
    <p:custDataLst>
      <p:tags r:id="rId1"/>
    </p:custDataLst>
    <p:extLst>
      <p:ext uri="{BB962C8B-B14F-4D97-AF65-F5344CB8AC3E}">
        <p14:creationId xmlns:p14="http://schemas.microsoft.com/office/powerpoint/2010/main" val="3843343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3CAF5B-4826-2BBF-2230-587B1B2567BA}"/>
              </a:ext>
            </a:extLst>
          </p:cNvPr>
          <p:cNvSpPr txBox="1"/>
          <p:nvPr/>
        </p:nvSpPr>
        <p:spPr>
          <a:xfrm>
            <a:off x="472965" y="772510"/>
            <a:ext cx="11193517" cy="4585871"/>
          </a:xfrm>
          <a:prstGeom prst="rect">
            <a:avLst/>
          </a:prstGeom>
          <a:noFill/>
        </p:spPr>
        <p:txBody>
          <a:bodyPr wrap="square" lIns="91440" tIns="45720" rIns="91440" bIns="45720" rtlCol="0" anchor="t">
            <a:spAutoFit/>
          </a:bodyPr>
          <a:lstStyle/>
          <a:p>
            <a:r>
              <a:rPr lang="en-US" sz="2800">
                <a:effectLst/>
                <a:latin typeface="Century Gothic"/>
                <a:ea typeface="Calibri" panose="020F0502020204030204" pitchFamily="34" charset="0"/>
                <a:cs typeface="Times New Roman"/>
              </a:rPr>
              <a:t>To learn more about plain language, check out the following resources:</a:t>
            </a:r>
          </a:p>
          <a:p>
            <a:endParaRPr lang="en-US" sz="2800">
              <a:latin typeface="Century Gothic"/>
              <a:cs typeface="Times New Roman" panose="02020603050405020304" pitchFamily="18" charset="0"/>
            </a:endParaRPr>
          </a:p>
          <a:p>
            <a:pPr marL="457200" indent="-457200">
              <a:buFont typeface="Arial" panose="020B0604020202020204" pitchFamily="34" charset="0"/>
              <a:buChar char="•"/>
            </a:pPr>
            <a:r>
              <a:rPr lang="en-US" sz="2800">
                <a:latin typeface="Century Gothic"/>
                <a:cs typeface="Times New Roman"/>
                <a:hlinkClick r:id="rId3"/>
              </a:rPr>
              <a:t>Plainlanguage.gov</a:t>
            </a:r>
            <a:r>
              <a:rPr lang="en-US" sz="2800">
                <a:latin typeface="Century Gothic"/>
                <a:cs typeface="Times New Roman"/>
              </a:rPr>
              <a:t>: </a:t>
            </a:r>
            <a:r>
              <a:rPr lang="en-US" sz="2000">
                <a:latin typeface="Century Gothic"/>
                <a:cs typeface="Times New Roman"/>
              </a:rPr>
              <a:t>a great holistic resource for all things plain language</a:t>
            </a:r>
          </a:p>
          <a:p>
            <a:pPr marL="457200" indent="-457200">
              <a:buFont typeface="Arial" panose="020B0604020202020204" pitchFamily="34" charset="0"/>
              <a:buChar char="•"/>
            </a:pPr>
            <a:r>
              <a:rPr lang="en-US" sz="2800">
                <a:latin typeface="Century Gothic"/>
                <a:cs typeface="Times New Roman"/>
                <a:hlinkClick r:id="rId4"/>
              </a:rPr>
              <a:t>18F Content Guide</a:t>
            </a:r>
            <a:r>
              <a:rPr lang="en-US" sz="2800">
                <a:latin typeface="Century Gothic"/>
                <a:cs typeface="Times New Roman"/>
              </a:rPr>
              <a:t>: </a:t>
            </a:r>
            <a:r>
              <a:rPr lang="en-US" sz="2000">
                <a:latin typeface="Century Gothic"/>
                <a:cs typeface="Times New Roman"/>
              </a:rPr>
              <a:t>an open-source style guide your agency can use or build upon as you build out your content program</a:t>
            </a:r>
          </a:p>
          <a:p>
            <a:pPr marL="457200" indent="-457200">
              <a:buFont typeface="Arial" panose="020B0604020202020204" pitchFamily="34" charset="0"/>
              <a:buChar char="•"/>
            </a:pPr>
            <a:r>
              <a:rPr lang="en-US" sz="2800">
                <a:latin typeface="Century Gothic"/>
                <a:cs typeface="Times New Roman"/>
                <a:hlinkClick r:id="rId5"/>
              </a:rPr>
              <a:t>Who are you designing for?: </a:t>
            </a:r>
            <a:r>
              <a:rPr lang="en-US" sz="2000">
                <a:latin typeface="Century Gothic"/>
                <a:cs typeface="Times New Roman"/>
              </a:rPr>
              <a:t>help with defining your target audience</a:t>
            </a:r>
          </a:p>
          <a:p>
            <a:pPr marL="457200" indent="-457200">
              <a:buFont typeface="Arial" panose="020B0604020202020204" pitchFamily="34" charset="0"/>
              <a:buChar char="•"/>
            </a:pPr>
            <a:r>
              <a:rPr lang="en-US" sz="2800">
                <a:latin typeface="Century Gothic"/>
                <a:cs typeface="Times New Roman"/>
                <a:hlinkClick r:id="rId6"/>
              </a:rPr>
              <a:t>User stories</a:t>
            </a:r>
            <a:r>
              <a:rPr lang="en-US" sz="2800">
                <a:latin typeface="Century Gothic"/>
                <a:cs typeface="Times New Roman"/>
              </a:rPr>
              <a:t>…: </a:t>
            </a:r>
            <a:r>
              <a:rPr lang="en-US" sz="2000">
                <a:latin typeface="Century Gothic"/>
                <a:cs typeface="Times New Roman"/>
              </a:rPr>
              <a:t>an Interaction Design Foundation piece on user stories and their benefits, and offering a straightforward user-story template</a:t>
            </a:r>
            <a:endParaRPr lang="en-US" sz="2800">
              <a:latin typeface="Century Gothic"/>
              <a:cs typeface="Times New Roman"/>
            </a:endParaRPr>
          </a:p>
          <a:p>
            <a:pPr marL="457200" indent="-457200">
              <a:buFont typeface="Arial" panose="020B0604020202020204" pitchFamily="34" charset="0"/>
              <a:buChar char="•"/>
            </a:pPr>
            <a:r>
              <a:rPr lang="en-US" sz="2800">
                <a:latin typeface="Century Gothic"/>
                <a:cs typeface="Times New Roman"/>
                <a:hlinkClick r:id="rId7"/>
              </a:rPr>
              <a:t>The Conscious Style Guide</a:t>
            </a:r>
            <a:r>
              <a:rPr lang="en-US" sz="2800">
                <a:latin typeface="Century Gothic"/>
                <a:cs typeface="Times New Roman"/>
              </a:rPr>
              <a:t>: </a:t>
            </a:r>
            <a:r>
              <a:rPr lang="en-US" sz="2000">
                <a:latin typeface="Century Gothic"/>
                <a:cs typeface="Times New Roman"/>
              </a:rPr>
              <a:t>a robust resource on writing more inclusively</a:t>
            </a:r>
            <a:endParaRPr lang="en-US" sz="2800">
              <a:latin typeface="Century Gothic"/>
              <a:cs typeface="Times New Roman"/>
            </a:endParaRPr>
          </a:p>
          <a:p>
            <a:pPr marL="457200" indent="-457200">
              <a:buFont typeface="Arial" panose="020B0604020202020204" pitchFamily="34" charset="0"/>
              <a:buChar char="•"/>
            </a:pPr>
            <a:endParaRPr lang="en-US" sz="2800"/>
          </a:p>
        </p:txBody>
      </p:sp>
      <p:pic>
        <p:nvPicPr>
          <p:cNvPr id="2" name="Picture 1" descr="A black background with white text&#10;&#10;Description automatically generated">
            <a:extLst>
              <a:ext uri="{FF2B5EF4-FFF2-40B4-BE49-F238E27FC236}">
                <a16:creationId xmlns:a16="http://schemas.microsoft.com/office/drawing/2014/main" id="{613F36BF-F5BB-0503-303D-E3D2DE1788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68808" y="5509643"/>
            <a:ext cx="2401829" cy="481585"/>
          </a:xfrm>
          <a:prstGeom prst="rect">
            <a:avLst/>
          </a:prstGeom>
        </p:spPr>
      </p:pic>
    </p:spTree>
    <p:custDataLst>
      <p:tags r:id="rId1"/>
    </p:custDataLst>
    <p:extLst>
      <p:ext uri="{BB962C8B-B14F-4D97-AF65-F5344CB8AC3E}">
        <p14:creationId xmlns:p14="http://schemas.microsoft.com/office/powerpoint/2010/main" val="7289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AB5A-EC89-7B50-7AB5-BF3466FDDF20}"/>
              </a:ext>
            </a:extLst>
          </p:cNvPr>
          <p:cNvSpPr>
            <a:spLocks noGrp="1"/>
          </p:cNvSpPr>
          <p:nvPr>
            <p:ph type="title"/>
          </p:nvPr>
        </p:nvSpPr>
        <p:spPr/>
        <p:txBody>
          <a:bodyPr/>
          <a:lstStyle/>
          <a:p>
            <a:r>
              <a:rPr lang="en-US" b="1">
                <a:latin typeface="Century Gothic"/>
              </a:rPr>
              <a:t>What is PLAIN LANGUAGE?</a:t>
            </a:r>
          </a:p>
        </p:txBody>
      </p:sp>
      <p:pic>
        <p:nvPicPr>
          <p:cNvPr id="3" name="Picture 2" descr="A black background with white text&#10;&#10;Description automatically generated">
            <a:extLst>
              <a:ext uri="{FF2B5EF4-FFF2-40B4-BE49-F238E27FC236}">
                <a16:creationId xmlns:a16="http://schemas.microsoft.com/office/drawing/2014/main" id="{10C24523-FCB6-7ED4-6CD4-A77A7E108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808" y="5509643"/>
            <a:ext cx="2401829" cy="481585"/>
          </a:xfrm>
          <a:prstGeom prst="rect">
            <a:avLst/>
          </a:prstGeom>
        </p:spPr>
      </p:pic>
    </p:spTree>
    <p:custDataLst>
      <p:tags r:id="rId1"/>
    </p:custDataLst>
    <p:extLst>
      <p:ext uri="{BB962C8B-B14F-4D97-AF65-F5344CB8AC3E}">
        <p14:creationId xmlns:p14="http://schemas.microsoft.com/office/powerpoint/2010/main" val="3468941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3CAF5B-4826-2BBF-2230-587B1B2567BA}"/>
              </a:ext>
            </a:extLst>
          </p:cNvPr>
          <p:cNvSpPr txBox="1"/>
          <p:nvPr/>
        </p:nvSpPr>
        <p:spPr>
          <a:xfrm>
            <a:off x="472965" y="772510"/>
            <a:ext cx="11193517" cy="4031873"/>
          </a:xfrm>
          <a:prstGeom prst="rect">
            <a:avLst/>
          </a:prstGeom>
          <a:noFill/>
        </p:spPr>
        <p:txBody>
          <a:bodyPr wrap="square" lIns="91440" tIns="45720" rIns="91440" bIns="45720" rtlCol="0" anchor="t">
            <a:spAutoFit/>
          </a:bodyPr>
          <a:lstStyle/>
          <a:p>
            <a:r>
              <a:rPr lang="en-US" sz="2800">
                <a:effectLst/>
                <a:latin typeface="Century Gothic"/>
                <a:ea typeface="Calibri" panose="020F0502020204030204" pitchFamily="34" charset="0"/>
                <a:cs typeface="Times New Roman"/>
              </a:rPr>
              <a:t>To learn more about plain language, check out the following resources:</a:t>
            </a:r>
          </a:p>
          <a:p>
            <a:endParaRPr lang="en-US" sz="2800">
              <a:latin typeface="Century Gothic"/>
              <a:cs typeface="Times New Roman" panose="02020603050405020304" pitchFamily="18" charset="0"/>
            </a:endParaRPr>
          </a:p>
          <a:p>
            <a:pPr marL="457200" indent="-457200">
              <a:buFont typeface="Arial" panose="020B0604020202020204" pitchFamily="34" charset="0"/>
              <a:buChar char="•"/>
            </a:pPr>
            <a:r>
              <a:rPr lang="en-US" sz="2800">
                <a:latin typeface="Century Gothic"/>
                <a:hlinkClick r:id="rId3"/>
              </a:rPr>
              <a:t>18F Methods</a:t>
            </a:r>
            <a:r>
              <a:rPr lang="en-US" sz="2800">
                <a:latin typeface="Century Gothic"/>
              </a:rPr>
              <a:t>: </a:t>
            </a:r>
            <a:r>
              <a:rPr lang="en-US" sz="2000">
                <a:latin typeface="Century Gothic"/>
              </a:rPr>
              <a:t>beginner-friendly human-centered design tools and research methodologies</a:t>
            </a:r>
          </a:p>
          <a:p>
            <a:pPr marL="457200" indent="-457200">
              <a:buFont typeface="Arial" panose="020B0604020202020204" pitchFamily="34" charset="0"/>
              <a:buChar char="•"/>
            </a:pPr>
            <a:r>
              <a:rPr lang="en-US" sz="2800">
                <a:latin typeface="Century Gothic"/>
                <a:hlinkClick r:id="rId4"/>
              </a:rPr>
              <a:t>Writing for the web (usability.gov)</a:t>
            </a:r>
            <a:endParaRPr lang="en-US" sz="2800">
              <a:latin typeface="Century Gothic"/>
            </a:endParaRPr>
          </a:p>
          <a:p>
            <a:pPr marL="457200" indent="-457200">
              <a:buFont typeface="Arial" panose="020B0604020202020204" pitchFamily="34" charset="0"/>
              <a:buChar char="•"/>
            </a:pPr>
            <a:r>
              <a:rPr lang="en-US" sz="2800">
                <a:latin typeface="Century Gothic"/>
                <a:hlinkClick r:id="rId5"/>
              </a:rPr>
              <a:t>US Web Design System</a:t>
            </a:r>
            <a:r>
              <a:rPr lang="en-US" sz="2800">
                <a:latin typeface="Century Gothic"/>
              </a:rPr>
              <a:t>: </a:t>
            </a:r>
            <a:r>
              <a:rPr lang="en-US" sz="2000">
                <a:latin typeface="Century Gothic"/>
              </a:rPr>
              <a:t>a design system for the federal government (and a great place to learn about various types of contextual help)</a:t>
            </a:r>
          </a:p>
          <a:p>
            <a:pPr marL="457200" indent="-457200">
              <a:buFont typeface="Arial" panose="020B0604020202020204" pitchFamily="34" charset="0"/>
              <a:buChar char="•"/>
            </a:pPr>
            <a:r>
              <a:rPr lang="en-US" sz="2800">
                <a:latin typeface="Century Gothic"/>
                <a:hlinkClick r:id="rId6"/>
              </a:rPr>
              <a:t>Hemingway Editor</a:t>
            </a:r>
            <a:r>
              <a:rPr lang="en-US" sz="2800">
                <a:latin typeface="Century Gothic"/>
              </a:rPr>
              <a:t> </a:t>
            </a:r>
            <a:r>
              <a:rPr lang="en-US" sz="2000">
                <a:latin typeface="Century Gothic"/>
              </a:rPr>
              <a:t>and</a:t>
            </a:r>
            <a:r>
              <a:rPr lang="en-US" sz="2800">
                <a:latin typeface="Century Gothic"/>
              </a:rPr>
              <a:t> </a:t>
            </a:r>
            <a:r>
              <a:rPr lang="en-US" sz="2800">
                <a:latin typeface="Century Gothic"/>
                <a:hlinkClick r:id="rId7"/>
              </a:rPr>
              <a:t>Readability Formulas</a:t>
            </a:r>
            <a:r>
              <a:rPr lang="en-US" sz="2000">
                <a:latin typeface="Century Gothic"/>
              </a:rPr>
              <a:t>: tools for checking your content's reading grade level</a:t>
            </a:r>
          </a:p>
        </p:txBody>
      </p:sp>
      <p:pic>
        <p:nvPicPr>
          <p:cNvPr id="2" name="Picture 1" descr="A black background with white text&#10;&#10;Description automatically generated">
            <a:extLst>
              <a:ext uri="{FF2B5EF4-FFF2-40B4-BE49-F238E27FC236}">
                <a16:creationId xmlns:a16="http://schemas.microsoft.com/office/drawing/2014/main" id="{603D0434-07DD-32FB-D472-AFD666E557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68808" y="5509643"/>
            <a:ext cx="2401829" cy="481585"/>
          </a:xfrm>
          <a:prstGeom prst="rect">
            <a:avLst/>
          </a:prstGeom>
        </p:spPr>
      </p:pic>
    </p:spTree>
    <p:custDataLst>
      <p:tags r:id="rId1"/>
    </p:custDataLst>
    <p:extLst>
      <p:ext uri="{BB962C8B-B14F-4D97-AF65-F5344CB8AC3E}">
        <p14:creationId xmlns:p14="http://schemas.microsoft.com/office/powerpoint/2010/main" val="702466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Plain language, defined</a:t>
            </a:r>
          </a:p>
        </p:txBody>
      </p:sp>
      <p:sp>
        <p:nvSpPr>
          <p:cNvPr id="4" name="TextBox 3">
            <a:extLst>
              <a:ext uri="{FF2B5EF4-FFF2-40B4-BE49-F238E27FC236}">
                <a16:creationId xmlns:a16="http://schemas.microsoft.com/office/drawing/2014/main" id="{EE6D4EF0-21D4-19D0-7BC5-2FAC1D0894A7}"/>
              </a:ext>
            </a:extLst>
          </p:cNvPr>
          <p:cNvSpPr txBox="1"/>
          <p:nvPr/>
        </p:nvSpPr>
        <p:spPr>
          <a:xfrm>
            <a:off x="461639" y="2004252"/>
            <a:ext cx="8348849" cy="4154984"/>
          </a:xfrm>
          <a:prstGeom prst="rect">
            <a:avLst/>
          </a:prstGeom>
          <a:solidFill>
            <a:schemeClr val="bg2"/>
          </a:solidFill>
        </p:spPr>
        <p:txBody>
          <a:bodyPr wrap="square" lIns="91440" tIns="45720" rIns="91440" bIns="45720" rtlCol="0" anchor="t">
            <a:spAutoFit/>
          </a:bodyPr>
          <a:lstStyle/>
          <a:p>
            <a:r>
              <a:rPr lang="en-US" sz="2400" i="1">
                <a:latin typeface="Century Gothic"/>
              </a:rPr>
              <a:t>Plain Writing Act of 2010</a:t>
            </a:r>
            <a:r>
              <a:rPr lang="en-US" sz="2400">
                <a:latin typeface="Century Gothic"/>
              </a:rPr>
              <a:t>: “</a:t>
            </a:r>
            <a:r>
              <a:rPr lang="en-US" sz="2400" b="0" i="0">
                <a:solidFill>
                  <a:srgbClr val="394040"/>
                </a:solidFill>
                <a:effectLst/>
                <a:latin typeface="Century Gothic"/>
              </a:rPr>
              <a:t>Writing that is clear, concise, well-organized, and follows other best practices appropriate to the subject or field and intended audience.”</a:t>
            </a:r>
          </a:p>
          <a:p>
            <a:endParaRPr lang="en-US" sz="2400">
              <a:solidFill>
                <a:srgbClr val="394040"/>
              </a:solidFill>
              <a:latin typeface="Century Gothic"/>
            </a:endParaRPr>
          </a:p>
          <a:p>
            <a:r>
              <a:rPr lang="en-US" sz="2400">
                <a:latin typeface="Century Gothic"/>
              </a:rPr>
              <a:t>Content is in plain language if your audience can:</a:t>
            </a:r>
          </a:p>
          <a:p>
            <a:endParaRPr lang="en-US" sz="2400">
              <a:latin typeface="Century Gothic"/>
            </a:endParaRPr>
          </a:p>
          <a:p>
            <a:pPr marL="457200" indent="-457200">
              <a:buFont typeface="Arial" panose="020B0604020202020204" pitchFamily="34" charset="0"/>
              <a:buChar char="•"/>
            </a:pPr>
            <a:r>
              <a:rPr lang="en-US" sz="2400">
                <a:latin typeface="Century Gothic"/>
              </a:rPr>
              <a:t>Find what they need</a:t>
            </a:r>
          </a:p>
          <a:p>
            <a:pPr marL="457200" indent="-457200">
              <a:buFont typeface="Arial" panose="020B0604020202020204" pitchFamily="34" charset="0"/>
              <a:buChar char="•"/>
            </a:pPr>
            <a:r>
              <a:rPr lang="en-US" sz="2400">
                <a:latin typeface="Century Gothic"/>
              </a:rPr>
              <a:t>Understand what they find the first time they read or hear it</a:t>
            </a:r>
          </a:p>
          <a:p>
            <a:pPr marL="457200" indent="-457200">
              <a:buFont typeface="Arial" panose="020B0604020202020204" pitchFamily="34" charset="0"/>
              <a:buChar char="•"/>
            </a:pPr>
            <a:r>
              <a:rPr lang="en-US" sz="2400">
                <a:latin typeface="Century Gothic"/>
              </a:rPr>
              <a:t>Use what they find to meet their needs</a:t>
            </a:r>
          </a:p>
        </p:txBody>
      </p:sp>
      <p:pic>
        <p:nvPicPr>
          <p:cNvPr id="2" name="Picture 1" descr="A black background with white text&#10;&#10;Description automatically generated">
            <a:extLst>
              <a:ext uri="{FF2B5EF4-FFF2-40B4-BE49-F238E27FC236}">
                <a16:creationId xmlns:a16="http://schemas.microsoft.com/office/drawing/2014/main" id="{106A26C2-C7AE-0513-E527-173E99254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3006611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2" name="Rectangle 21">
            <a:extLst>
              <a:ext uri="{FF2B5EF4-FFF2-40B4-BE49-F238E27FC236}">
                <a16:creationId xmlns:a16="http://schemas.microsoft.com/office/drawing/2014/main" id="{EE15E636-2C9E-42CB-B482-436AA81BF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descr="A group of people walking on a street&#10;&#10;Description automatically generated with medium confidence">
            <a:extLst>
              <a:ext uri="{FF2B5EF4-FFF2-40B4-BE49-F238E27FC236}">
                <a16:creationId xmlns:a16="http://schemas.microsoft.com/office/drawing/2014/main" id="{F6341F5A-8678-0701-42AA-3D15930B0998}"/>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r="15556" b="9092"/>
          <a:stretch/>
        </p:blipFill>
        <p:spPr>
          <a:xfrm>
            <a:off x="20" y="10"/>
            <a:ext cx="12191980" cy="6857990"/>
          </a:xfrm>
          <a:prstGeom prst="rect">
            <a:avLst/>
          </a:prstGeom>
        </p:spPr>
      </p:pic>
      <p:grpSp>
        <p:nvGrpSpPr>
          <p:cNvPr id="24" name="Group 23">
            <a:extLst>
              <a:ext uri="{FF2B5EF4-FFF2-40B4-BE49-F238E27FC236}">
                <a16:creationId xmlns:a16="http://schemas.microsoft.com/office/drawing/2014/main" id="{01D4AEDF-0CF9-4271-ABB7-3D3489BB42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5" name="Rectangle 24">
              <a:extLst>
                <a:ext uri="{FF2B5EF4-FFF2-40B4-BE49-F238E27FC236}">
                  <a16:creationId xmlns:a16="http://schemas.microsoft.com/office/drawing/2014/main" id="{55CA534D-375A-405E-B686-06B63E663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AA2342F7-EF54-4210-9029-E977C9D5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itle 4">
            <a:extLst>
              <a:ext uri="{FF2B5EF4-FFF2-40B4-BE49-F238E27FC236}">
                <a16:creationId xmlns:a16="http://schemas.microsoft.com/office/drawing/2014/main" id="{306B8558-A533-6084-34B6-E72A6B671DDD}"/>
              </a:ext>
            </a:extLst>
          </p:cNvPr>
          <p:cNvSpPr>
            <a:spLocks noGrp="1"/>
          </p:cNvSpPr>
          <p:nvPr>
            <p:ph type="title"/>
          </p:nvPr>
        </p:nvSpPr>
        <p:spPr>
          <a:xfrm>
            <a:off x="584200" y="1006956"/>
            <a:ext cx="3412067" cy="1372177"/>
          </a:xfrm>
        </p:spPr>
        <p:txBody>
          <a:bodyPr vert="horz" lIns="91440" tIns="45720" rIns="91440" bIns="45720" rtlCol="0" anchor="ctr">
            <a:normAutofit/>
          </a:bodyPr>
          <a:lstStyle/>
          <a:p>
            <a:r>
              <a:rPr lang="en-US" sz="2800" b="1">
                <a:solidFill>
                  <a:schemeClr val="bg1"/>
                </a:solidFill>
                <a:latin typeface="Century Gothic"/>
              </a:rPr>
              <a:t>The importance of audience</a:t>
            </a:r>
          </a:p>
        </p:txBody>
      </p:sp>
      <p:sp>
        <p:nvSpPr>
          <p:cNvPr id="7" name="Text Placeholder 6">
            <a:extLst>
              <a:ext uri="{FF2B5EF4-FFF2-40B4-BE49-F238E27FC236}">
                <a16:creationId xmlns:a16="http://schemas.microsoft.com/office/drawing/2014/main" id="{EF3A7DAF-0710-6B9C-15F8-E88A67BF1541}"/>
              </a:ext>
            </a:extLst>
          </p:cNvPr>
          <p:cNvSpPr>
            <a:spLocks noGrp="1"/>
          </p:cNvSpPr>
          <p:nvPr>
            <p:ph type="body" sz="half" idx="2"/>
          </p:nvPr>
        </p:nvSpPr>
        <p:spPr>
          <a:xfrm>
            <a:off x="581193" y="2438399"/>
            <a:ext cx="3415074" cy="3564467"/>
          </a:xfrm>
        </p:spPr>
        <p:txBody>
          <a:bodyPr vert="horz" lIns="91440" tIns="45720" rIns="91440" bIns="45720" rtlCol="0" anchor="ctr">
            <a:normAutofit/>
          </a:bodyPr>
          <a:lstStyle/>
          <a:p>
            <a:r>
              <a:rPr lang="en-US" sz="2000">
                <a:solidFill>
                  <a:schemeClr val="bg1"/>
                </a:solidFill>
                <a:latin typeface="Century Gothic"/>
              </a:rPr>
              <a:t>You’ll notice that both of the definitions of plain language reference your audience. One thing to note is that there’s no one-size-fits-all audience – we’ll discuss this in more depth later, but it’s a good topic to start thinking about now.</a:t>
            </a:r>
          </a:p>
        </p:txBody>
      </p:sp>
      <p:pic>
        <p:nvPicPr>
          <p:cNvPr id="2" name="Picture 1" descr="A black background with white text&#10;&#10;Description automatically generated">
            <a:extLst>
              <a:ext uri="{FF2B5EF4-FFF2-40B4-BE49-F238E27FC236}">
                <a16:creationId xmlns:a16="http://schemas.microsoft.com/office/drawing/2014/main" id="{5466D3DA-EB63-296E-7CF2-9695418F14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815" y="685009"/>
            <a:ext cx="2401829" cy="481585"/>
          </a:xfrm>
          <a:prstGeom prst="rect">
            <a:avLst/>
          </a:prstGeom>
        </p:spPr>
      </p:pic>
    </p:spTree>
    <p:custDataLst>
      <p:tags r:id="rId1"/>
    </p:custDataLst>
    <p:extLst>
      <p:ext uri="{BB962C8B-B14F-4D97-AF65-F5344CB8AC3E}">
        <p14:creationId xmlns:p14="http://schemas.microsoft.com/office/powerpoint/2010/main" val="4011604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Relevant legislation</a:t>
            </a:r>
          </a:p>
        </p:txBody>
      </p:sp>
      <p:sp>
        <p:nvSpPr>
          <p:cNvPr id="4" name="TextBox 3">
            <a:extLst>
              <a:ext uri="{FF2B5EF4-FFF2-40B4-BE49-F238E27FC236}">
                <a16:creationId xmlns:a16="http://schemas.microsoft.com/office/drawing/2014/main" id="{EE6D4EF0-21D4-19D0-7BC5-2FAC1D0894A7}"/>
              </a:ext>
            </a:extLst>
          </p:cNvPr>
          <p:cNvSpPr txBox="1"/>
          <p:nvPr/>
        </p:nvSpPr>
        <p:spPr>
          <a:xfrm>
            <a:off x="461639" y="2270234"/>
            <a:ext cx="8091517" cy="3477875"/>
          </a:xfrm>
          <a:prstGeom prst="rect">
            <a:avLst/>
          </a:prstGeom>
          <a:solidFill>
            <a:schemeClr val="bg2"/>
          </a:solidFill>
        </p:spPr>
        <p:txBody>
          <a:bodyPr wrap="square" lIns="91440" tIns="45720" rIns="91440" bIns="45720" rtlCol="0" anchor="t">
            <a:spAutoFit/>
          </a:bodyPr>
          <a:lstStyle/>
          <a:p>
            <a:r>
              <a:rPr lang="en-US" sz="2400">
                <a:latin typeface="Century Gothic"/>
              </a:rPr>
              <a:t>Plain language isn’t just nice to have – it’s the law. The following define plain language and related regulations:</a:t>
            </a:r>
          </a:p>
          <a:p>
            <a:endParaRPr lang="en-US" sz="2400">
              <a:latin typeface="Century Gothic"/>
            </a:endParaRPr>
          </a:p>
          <a:p>
            <a:pPr marL="457200" indent="-457200">
              <a:buFont typeface="Arial" panose="020B0604020202020204" pitchFamily="34" charset="0"/>
              <a:buChar char="•"/>
            </a:pPr>
            <a:r>
              <a:rPr lang="en-US" sz="2400">
                <a:latin typeface="Century Gothic"/>
                <a:hlinkClick r:id="rId4"/>
              </a:rPr>
              <a:t>The Plain Writing Act of 2010</a:t>
            </a:r>
            <a:endParaRPr lang="en-US" sz="2400">
              <a:latin typeface="Century Gothic"/>
            </a:endParaRPr>
          </a:p>
          <a:p>
            <a:pPr marL="457200" indent="-457200">
              <a:buFont typeface="Arial" panose="020B0604020202020204" pitchFamily="34" charset="0"/>
              <a:buChar char="•"/>
            </a:pPr>
            <a:r>
              <a:rPr lang="en-US" sz="2400">
                <a:latin typeface="Century Gothic"/>
                <a:hlinkClick r:id="rId5"/>
              </a:rPr>
              <a:t>E.O. 12866</a:t>
            </a:r>
            <a:endParaRPr lang="en-US" sz="2400">
              <a:latin typeface="Century Gothic"/>
            </a:endParaRPr>
          </a:p>
          <a:p>
            <a:pPr marL="457200" indent="-457200">
              <a:buFont typeface="Arial" panose="020B0604020202020204" pitchFamily="34" charset="0"/>
              <a:buChar char="•"/>
            </a:pPr>
            <a:r>
              <a:rPr lang="en-US" sz="2400">
                <a:latin typeface="Century Gothic"/>
                <a:hlinkClick r:id="rId6"/>
              </a:rPr>
              <a:t>E.O. 12988</a:t>
            </a:r>
            <a:endParaRPr lang="en-US" sz="2400">
              <a:latin typeface="Century Gothic"/>
            </a:endParaRPr>
          </a:p>
          <a:p>
            <a:pPr marL="457200" indent="-457200">
              <a:buFont typeface="Arial" panose="020B0604020202020204" pitchFamily="34" charset="0"/>
              <a:buChar char="•"/>
            </a:pPr>
            <a:r>
              <a:rPr lang="en-US" sz="2400">
                <a:latin typeface="Century Gothic"/>
                <a:hlinkClick r:id="rId7"/>
              </a:rPr>
              <a:t>E.O. 13563</a:t>
            </a:r>
            <a:endParaRPr lang="en-US" sz="2400">
              <a:latin typeface="Century Gothic"/>
            </a:endParaRPr>
          </a:p>
          <a:p>
            <a:endParaRPr lang="en-US" sz="2800"/>
          </a:p>
        </p:txBody>
      </p:sp>
      <p:pic>
        <p:nvPicPr>
          <p:cNvPr id="7" name="Picture 6" descr="Icon&#10;&#10;Description automatically generated">
            <a:extLst>
              <a:ext uri="{FF2B5EF4-FFF2-40B4-BE49-F238E27FC236}">
                <a16:creationId xmlns:a16="http://schemas.microsoft.com/office/drawing/2014/main" id="{B8C49064-18C8-A0B9-D144-F97375F493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91767" y="2775670"/>
            <a:ext cx="2507530" cy="2507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A black background with white text&#10;&#10;Description automatically generated">
            <a:extLst>
              <a:ext uri="{FF2B5EF4-FFF2-40B4-BE49-F238E27FC236}">
                <a16:creationId xmlns:a16="http://schemas.microsoft.com/office/drawing/2014/main" id="{A16FE76B-C0EC-D739-7B31-2E2E694965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539772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4B414D-0F66-4356-BEF6-5BD43E963094}"/>
              </a:ext>
            </a:extLst>
          </p:cNvPr>
          <p:cNvSpPr/>
          <p:nvPr/>
        </p:nvSpPr>
        <p:spPr>
          <a:xfrm>
            <a:off x="461639" y="701337"/>
            <a:ext cx="11274641" cy="590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sz="3200" b="1">
                <a:latin typeface="Century Gothic"/>
              </a:rPr>
              <a:t>Benefits of using plain language </a:t>
            </a:r>
          </a:p>
        </p:txBody>
      </p:sp>
      <p:sp>
        <p:nvSpPr>
          <p:cNvPr id="4" name="TextBox 3">
            <a:extLst>
              <a:ext uri="{FF2B5EF4-FFF2-40B4-BE49-F238E27FC236}">
                <a16:creationId xmlns:a16="http://schemas.microsoft.com/office/drawing/2014/main" id="{EE6D4EF0-21D4-19D0-7BC5-2FAC1D0894A7}"/>
              </a:ext>
            </a:extLst>
          </p:cNvPr>
          <p:cNvSpPr txBox="1"/>
          <p:nvPr/>
        </p:nvSpPr>
        <p:spPr>
          <a:xfrm>
            <a:off x="461639" y="2270234"/>
            <a:ext cx="11274641" cy="3416320"/>
          </a:xfrm>
          <a:prstGeom prst="rect">
            <a:avLst/>
          </a:prstGeom>
          <a:solidFill>
            <a:schemeClr val="bg2"/>
          </a:solidFill>
        </p:spPr>
        <p:txBody>
          <a:bodyPr wrap="square" lIns="91440" tIns="45720" rIns="91440" bIns="45720" rtlCol="0" anchor="t">
            <a:spAutoFit/>
          </a:bodyPr>
          <a:lstStyle/>
          <a:p>
            <a:pPr marL="457200" indent="-457200">
              <a:buFont typeface="Arial" panose="020B0604020202020204" pitchFamily="34" charset="0"/>
              <a:buChar char="•"/>
            </a:pPr>
            <a:r>
              <a:rPr lang="en-US" sz="2400" b="1">
                <a:latin typeface="Century Gothic"/>
              </a:rPr>
              <a:t>Clearer, more actionable content</a:t>
            </a:r>
            <a:r>
              <a:rPr lang="en-US" sz="2400">
                <a:latin typeface="Century Gothic"/>
              </a:rPr>
              <a:t>: Help claimants reach their goals more quickly and reduce customer service burden.</a:t>
            </a:r>
          </a:p>
          <a:p>
            <a:pPr marL="457200" indent="-457200">
              <a:buFont typeface="Arial" panose="020B0604020202020204" pitchFamily="34" charset="0"/>
              <a:buChar char="•"/>
            </a:pPr>
            <a:r>
              <a:rPr lang="en-US" sz="2400" b="1">
                <a:latin typeface="Century Gothic"/>
              </a:rPr>
              <a:t>Better customer experience (CX)</a:t>
            </a:r>
            <a:r>
              <a:rPr lang="en-US" sz="2400">
                <a:latin typeface="Century Gothic"/>
              </a:rPr>
              <a:t>: Build stronger, more positive relationships with claimants by providing a better user experience.</a:t>
            </a:r>
          </a:p>
          <a:p>
            <a:pPr marL="457200" indent="-457200">
              <a:buFont typeface="Arial" panose="020B0604020202020204" pitchFamily="34" charset="0"/>
              <a:buChar char="•"/>
            </a:pPr>
            <a:r>
              <a:rPr lang="en-US" sz="2400" b="1">
                <a:latin typeface="Century Gothic"/>
              </a:rPr>
              <a:t>Increased equity</a:t>
            </a:r>
            <a:r>
              <a:rPr lang="en-US" sz="2400">
                <a:latin typeface="Century Gothic"/>
              </a:rPr>
              <a:t>: Make your content accessible to the broadest possible audience and improve translation quality.</a:t>
            </a:r>
          </a:p>
          <a:p>
            <a:pPr marL="457200" indent="-457200">
              <a:buFont typeface="Arial" panose="020B0604020202020204" pitchFamily="34" charset="0"/>
              <a:buChar char="•"/>
            </a:pPr>
            <a:r>
              <a:rPr lang="en-US" sz="2400" b="1">
                <a:latin typeface="Century Gothic"/>
              </a:rPr>
              <a:t>Improved agency reputation</a:t>
            </a:r>
            <a:r>
              <a:rPr lang="en-US" sz="2400">
                <a:latin typeface="Century Gothic"/>
              </a:rPr>
              <a:t>: Reinforce your agency’s trustworthiness and transparency.</a:t>
            </a:r>
          </a:p>
          <a:p>
            <a:pPr marL="457200" indent="-457200">
              <a:buFont typeface="Arial" panose="020B0604020202020204" pitchFamily="34" charset="0"/>
              <a:buChar char="•"/>
            </a:pPr>
            <a:r>
              <a:rPr lang="en-US" sz="2400" b="1">
                <a:latin typeface="Century Gothic"/>
              </a:rPr>
              <a:t>Compliance with the law</a:t>
            </a:r>
            <a:endParaRPr lang="en-US" sz="2400">
              <a:latin typeface="Century Gothic"/>
            </a:endParaRPr>
          </a:p>
        </p:txBody>
      </p:sp>
      <p:pic>
        <p:nvPicPr>
          <p:cNvPr id="2" name="Picture 1" descr="A black background with white text&#10;&#10;Description automatically generated">
            <a:extLst>
              <a:ext uri="{FF2B5EF4-FFF2-40B4-BE49-F238E27FC236}">
                <a16:creationId xmlns:a16="http://schemas.microsoft.com/office/drawing/2014/main" id="{B968BEED-5368-E827-AB7E-9E19B7CA1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978" y="701337"/>
            <a:ext cx="2401829" cy="481585"/>
          </a:xfrm>
          <a:prstGeom prst="rect">
            <a:avLst/>
          </a:prstGeom>
        </p:spPr>
      </p:pic>
    </p:spTree>
    <p:custDataLst>
      <p:tags r:id="rId1"/>
    </p:custDataLst>
    <p:extLst>
      <p:ext uri="{BB962C8B-B14F-4D97-AF65-F5344CB8AC3E}">
        <p14:creationId xmlns:p14="http://schemas.microsoft.com/office/powerpoint/2010/main" val="1351209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AB5A-EC89-7B50-7AB5-BF3466FDDF20}"/>
              </a:ext>
            </a:extLst>
          </p:cNvPr>
          <p:cNvSpPr>
            <a:spLocks noGrp="1"/>
          </p:cNvSpPr>
          <p:nvPr>
            <p:ph type="title"/>
          </p:nvPr>
        </p:nvSpPr>
        <p:spPr/>
        <p:txBody>
          <a:bodyPr/>
          <a:lstStyle/>
          <a:p>
            <a:r>
              <a:rPr lang="en-US" b="1" dirty="0">
                <a:latin typeface="Century Gothic"/>
              </a:rPr>
              <a:t>PLAIN LANGUAGE GUIDELINES</a:t>
            </a:r>
          </a:p>
        </p:txBody>
      </p:sp>
      <p:pic>
        <p:nvPicPr>
          <p:cNvPr id="3" name="Picture 2" descr="A black background with white text&#10;&#10;Description automatically generated">
            <a:extLst>
              <a:ext uri="{FF2B5EF4-FFF2-40B4-BE49-F238E27FC236}">
                <a16:creationId xmlns:a16="http://schemas.microsoft.com/office/drawing/2014/main" id="{001AAA00-4CB0-DBB9-30B0-DFF23C508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808" y="5509643"/>
            <a:ext cx="2401829" cy="481585"/>
          </a:xfrm>
          <a:prstGeom prst="rect">
            <a:avLst/>
          </a:prstGeom>
        </p:spPr>
      </p:pic>
    </p:spTree>
    <p:custDataLst>
      <p:tags r:id="rId1"/>
    </p:custDataLst>
    <p:extLst>
      <p:ext uri="{BB962C8B-B14F-4D97-AF65-F5344CB8AC3E}">
        <p14:creationId xmlns:p14="http://schemas.microsoft.com/office/powerpoint/2010/main" val="11960776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
  <a:themeElements>
    <a:clrScheme name="Custom 2">
      <a:dk1>
        <a:sysClr val="windowText" lastClr="000000"/>
      </a:dk1>
      <a:lt1>
        <a:sysClr val="window" lastClr="FFFFFF"/>
      </a:lt1>
      <a:dk2>
        <a:srgbClr val="3D3D3D"/>
      </a:dk2>
      <a:lt2>
        <a:srgbClr val="EBEBEB"/>
      </a:lt2>
      <a:accent1>
        <a:srgbClr val="015BAE"/>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015BAE"/>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25" ma:contentTypeDescription="Create a new document." ma:contentTypeScope="" ma:versionID="ec41d0824327515762ae4a8a0dd93d50">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dcccc7f3b021689c323f31f2812160a9"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TagforRe_x002d_Or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Location" ma:index="21"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340efca0-e4bb-4e8d-9d61-7e4cbb849eb2" ma:termSetId="09814cd3-568e-fe90-9814-8d621ff8fb84" ma:anchorId="fba54fb3-c3e1-fe81-a776-ca4b69148c4d" ma:open="true" ma:isKeyword="false">
      <xsd:complexType>
        <xsd:sequence>
          <xsd:element ref="pc:Terms" minOccurs="0" maxOccurs="1"/>
        </xsd:sequence>
      </xsd:complex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TagforRe_x002d_Org" ma:index="32" nillable="true" ma:displayName="Tag for Re-Org" ma:format="Dropdown" ma:internalName="TagforRe_x002d_Or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TaxCatchAll" ma:index="29" nillable="true" ma:displayName="Taxonomy Catch All Column" ma:hidden="true" ma:list="{b0c5c2e3-fb76-4642-9669-5f51cb299f84}" ma:internalName="TaxCatchAll" ma:showField="CatchAllData" ma:web="05d88611-e516-4d1a-b12e-39107e78b3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6ea17bb-c96d-4826-b465-01eec0dd23dd">
      <Terms xmlns="http://schemas.microsoft.com/office/infopath/2007/PartnerControls"/>
    </lcf76f155ced4ddcb4097134ff3c332f>
    <TaxCatchAll xmlns="05d88611-e516-4d1a-b12e-39107e78b3d0" xsi:nil="true"/>
    <SharedWithUsers xmlns="05d88611-e516-4d1a-b12e-39107e78b3d0">
      <UserInfo>
        <DisplayName>Fenton, Nicole L - OSEC</DisplayName>
        <AccountId>1099</AccountId>
        <AccountType/>
      </UserInfo>
    </SharedWithUsers>
    <FileHash xmlns="56ea17bb-c96d-4826-b465-01eec0dd23dd" xsi:nil="true"/>
    <DetailLink xmlns="http://schemas.microsoft.com/sharepoint/v3">
      <Url xsi:nil="true"/>
      <Description xsi:nil="true"/>
    </DetailLink>
    <TagforRe_x002d_Org xmlns="56ea17bb-c96d-4826-b465-01eec0dd23dd" xsi:nil="true"/>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B4D664-6D5D-4768-8263-9E11CA7149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1C721A-BAAA-4402-AB8F-1A9EEF54AAE7}">
  <ds:schemaRefs>
    <ds:schemaRef ds:uri="http://purl.org/dc/elements/1.1/"/>
    <ds:schemaRef ds:uri="http://schemas.microsoft.com/sharepoint/v3"/>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05d88611-e516-4d1a-b12e-39107e78b3d0"/>
    <ds:schemaRef ds:uri="56ea17bb-c96d-4826-b465-01eec0dd23dd"/>
    <ds:schemaRef ds:uri="http://www.w3.org/XML/1998/namespace"/>
    <ds:schemaRef ds:uri="http://purl.org/dc/dcmitype/"/>
  </ds:schemaRefs>
</ds:datastoreItem>
</file>

<file path=customXml/itemProps3.xml><?xml version="1.0" encoding="utf-8"?>
<ds:datastoreItem xmlns:ds="http://schemas.openxmlformats.org/officeDocument/2006/customXml" ds:itemID="{2C9920F7-767C-4EED-9F08-C34E859F9D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Dividend</Template>
  <TotalTime>57</TotalTime>
  <Words>2437</Words>
  <Application>Microsoft Office PowerPoint</Application>
  <PresentationFormat>Widescreen</PresentationFormat>
  <Paragraphs>235</Paragraphs>
  <Slides>40</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Arial</vt:lpstr>
      <vt:lpstr>Calibri</vt:lpstr>
      <vt:lpstr>Calibri Light</vt:lpstr>
      <vt:lpstr>Century Gothic</vt:lpstr>
      <vt:lpstr>Georgia</vt:lpstr>
      <vt:lpstr>Gill Sans MT</vt:lpstr>
      <vt:lpstr>Lato</vt:lpstr>
      <vt:lpstr>Wingdings 2</vt:lpstr>
      <vt:lpstr>Dividend</vt:lpstr>
      <vt:lpstr>Office Theme</vt:lpstr>
      <vt:lpstr>PowerPoint Presentation</vt:lpstr>
      <vt:lpstr>PowerPoint Presentation</vt:lpstr>
      <vt:lpstr>INTRODUCTION</vt:lpstr>
      <vt:lpstr>What is PLAIN LANGUAGE?</vt:lpstr>
      <vt:lpstr>PowerPoint Presentation</vt:lpstr>
      <vt:lpstr>The importance of audience</vt:lpstr>
      <vt:lpstr>PowerPoint Presentation</vt:lpstr>
      <vt:lpstr>PowerPoint Presentation</vt:lpstr>
      <vt:lpstr>PLAIN LANGUAGE GUIDELINES</vt:lpstr>
      <vt:lpstr>PowerPoint Presentation</vt:lpstr>
      <vt:lpstr>PowerPoint Presentation</vt:lpstr>
      <vt:lpstr>DEFINING YOUR AUDIENCE </vt:lpstr>
      <vt:lpstr>PowerPoint Presentation</vt:lpstr>
      <vt:lpstr>PowerPoint Presentation</vt:lpstr>
      <vt:lpstr>PowerPoint Presentation</vt:lpstr>
      <vt:lpstr>PowerPoint Presentation</vt:lpstr>
      <vt:lpstr>PowerPoint Presentation</vt:lpstr>
      <vt:lpstr>PowerPoint Presentation</vt:lpstr>
      <vt:lpstr>INFORMATION HIERARCHY</vt:lpstr>
      <vt:lpstr>PowerPoint Presentation</vt:lpstr>
      <vt:lpstr>PowerPoint Presentation</vt:lpstr>
      <vt:lpstr>PowerPoint Presentation</vt:lpstr>
      <vt:lpstr>PowerPoint Presentation</vt:lpstr>
      <vt:lpstr>WRITING IN PLAIN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VALIDATING YOUR WORK</vt:lpstr>
      <vt:lpstr>PowerPoint Presentation</vt:lpstr>
      <vt:lpstr>PowerPoint Presentation</vt:lpstr>
      <vt:lpstr>Additional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 Modernization</dc:title>
  <dc:creator>Striegel, Elizabeth R - OSEC</dc:creator>
  <cp:lastModifiedBy>Samantha Doak</cp:lastModifiedBy>
  <cp:revision>23</cp:revision>
  <dcterms:created xsi:type="dcterms:W3CDTF">2022-04-29T16:53:14Z</dcterms:created>
  <dcterms:modified xsi:type="dcterms:W3CDTF">2023-12-20T23:21:12Z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y fmtid="{D5CDD505-2E9C-101B-9397-08002B2CF9AE}" pid="3" name="MediaServiceImageTags">
    <vt:lpwstr/>
  </property>
  <property fmtid="{D5CDD505-2E9C-101B-9397-08002B2CF9AE}" pid="4" name="ArticulateGUID">
    <vt:lpwstr>7AAB2B19-39F8-49DF-B541-13741447C4AA</vt:lpwstr>
  </property>
  <property fmtid="{D5CDD505-2E9C-101B-9397-08002B2CF9AE}" pid="5" name="ArticulatePath">
    <vt:lpwstr>https://safalpartners1-my.sharepoint.com/personal/india_johnson_safalpartners_com/Documents/Desktop/Webcasts/Plain Language Foundations/Plain language foundations workshop</vt:lpwstr>
  </property>
</Properties>
</file>